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Catamaran"/>
      <p:regular r:id="rId33"/>
      <p:bold r:id="rId34"/>
    </p:embeddedFont>
    <p:embeddedFont>
      <p:font typeface="Delius Swash Caps"/>
      <p:regular r:id="rId35"/>
    </p:embeddedFont>
    <p:embeddedFont>
      <p:font typeface="Oxygen"/>
      <p:regular r:id="rId36"/>
      <p:bold r:id="rId37"/>
    </p:embeddedFont>
    <p:embeddedFont>
      <p:font typeface="Cairo"/>
      <p:regular r:id="rId38"/>
      <p:bold r:id="rId39"/>
    </p:embeddedFont>
    <p:embeddedFont>
      <p:font typeface="Red Hat Display"/>
      <p:regular r:id="rId40"/>
      <p:bold r:id="rId41"/>
      <p:italic r:id="rId42"/>
      <p:boldItalic r:id="rId43"/>
    </p:embeddedFont>
    <p:embeddedFont>
      <p:font typeface="Poller One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9">
          <p15:clr>
            <a:srgbClr val="9AA0A6"/>
          </p15:clr>
        </p15:guide>
        <p15:guide id="2" orient="horz" pos="2951">
          <p15:clr>
            <a:srgbClr val="9AA0A6"/>
          </p15:clr>
        </p15:guide>
        <p15:guide id="3" pos="432">
          <p15:clr>
            <a:srgbClr val="9AA0A6"/>
          </p15:clr>
        </p15:guide>
        <p15:guide id="4" pos="5328">
          <p15:clr>
            <a:srgbClr val="9AA0A6"/>
          </p15:clr>
        </p15:guide>
        <p15:guide id="5" orient="horz" pos="48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F830DB-B57E-4AC0-9F78-9CCCACFF9EA2}">
  <a:tblStyle styleId="{DAF830DB-B57E-4AC0-9F78-9CCCACFF9EA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A17CB06-3894-4AA5-9593-55CDD26A85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9" orient="horz"/>
        <p:guide pos="2951" orient="horz"/>
        <p:guide pos="432"/>
        <p:guide pos="5328"/>
        <p:guide pos="48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Display-regular.fntdata"/><Relationship Id="rId20" Type="http://schemas.openxmlformats.org/officeDocument/2006/relationships/slide" Target="slides/slide14.xml"/><Relationship Id="rId42" Type="http://schemas.openxmlformats.org/officeDocument/2006/relationships/font" Target="fonts/RedHatDisplay-italic.fntdata"/><Relationship Id="rId41" Type="http://schemas.openxmlformats.org/officeDocument/2006/relationships/font" Target="fonts/RedHatDisplay-bold.fntdata"/><Relationship Id="rId22" Type="http://schemas.openxmlformats.org/officeDocument/2006/relationships/slide" Target="slides/slide16.xml"/><Relationship Id="rId44" Type="http://schemas.openxmlformats.org/officeDocument/2006/relationships/font" Target="fonts/PollerOne-regular.fntdata"/><Relationship Id="rId21" Type="http://schemas.openxmlformats.org/officeDocument/2006/relationships/slide" Target="slides/slide15.xml"/><Relationship Id="rId43" Type="http://schemas.openxmlformats.org/officeDocument/2006/relationships/font" Target="fonts/RedHatDisplay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atamaran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DeliusSwashCaps-regular.fntdata"/><Relationship Id="rId12" Type="http://schemas.openxmlformats.org/officeDocument/2006/relationships/slide" Target="slides/slide6.xml"/><Relationship Id="rId34" Type="http://schemas.openxmlformats.org/officeDocument/2006/relationships/font" Target="fonts/Catamaran-bold.fntdata"/><Relationship Id="rId15" Type="http://schemas.openxmlformats.org/officeDocument/2006/relationships/slide" Target="slides/slide9.xml"/><Relationship Id="rId37" Type="http://schemas.openxmlformats.org/officeDocument/2006/relationships/font" Target="fonts/Oxygen-bold.fntdata"/><Relationship Id="rId14" Type="http://schemas.openxmlformats.org/officeDocument/2006/relationships/slide" Target="slides/slide8.xml"/><Relationship Id="rId36" Type="http://schemas.openxmlformats.org/officeDocument/2006/relationships/font" Target="fonts/Oxygen-regular.fntdata"/><Relationship Id="rId17" Type="http://schemas.openxmlformats.org/officeDocument/2006/relationships/slide" Target="slides/slide11.xml"/><Relationship Id="rId39" Type="http://schemas.openxmlformats.org/officeDocument/2006/relationships/font" Target="fonts/Cairo-bold.fntdata"/><Relationship Id="rId16" Type="http://schemas.openxmlformats.org/officeDocument/2006/relationships/slide" Target="slides/slide10.xml"/><Relationship Id="rId38" Type="http://schemas.openxmlformats.org/officeDocument/2006/relationships/font" Target="fonts/Cair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b13e22b57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b13e22b57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c10820cb2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c10820cb2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10820cb2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c10820cb2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10820cb2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c10820cb2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c10820cb2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c10820cb2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c10820cb2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c10820cb2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c5411eb61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c5411eb61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c19241fceb_5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c19241fceb_5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c19241fceb_5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c19241fceb_5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cc5411eb61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cc5411eb61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c10820cb2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c10820cb2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c5411eb61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c5411eb61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c10820cb2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c10820cb2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cc5411eb61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cc5411eb6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cc5411eb61_4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cc5411eb61_4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cc5411eb61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cc5411eb61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cc5411eb61_4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cc5411eb61_4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cc5411eb61_4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cc5411eb61_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ee4d52a381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ee4d52a381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10820cb2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10820cb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c5411eb61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c5411eb61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c5411eb6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c5411eb6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c5411eb61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c5411eb61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10820cb2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10820cb2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10820cb2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10820cb2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10820cb2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c10820cb2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 rot="-793">
            <a:off x="558375" y="1215748"/>
            <a:ext cx="52044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3900">
                <a:latin typeface="Poller One"/>
                <a:ea typeface="Poller One"/>
                <a:cs typeface="Poller One"/>
                <a:sym typeface="Poller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rot="232">
            <a:off x="581125" y="2499248"/>
            <a:ext cx="44397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15836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1144350" y="1656225"/>
            <a:ext cx="6855300" cy="12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7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1756650" y="3211788"/>
            <a:ext cx="5630700" cy="3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hasCustomPrompt="1" type="title"/>
          </p:nvPr>
        </p:nvSpPr>
        <p:spPr>
          <a:xfrm flipH="1">
            <a:off x="1137387" y="1918575"/>
            <a:ext cx="826500" cy="53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134125" y="2071738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2" type="subTitle"/>
          </p:nvPr>
        </p:nvSpPr>
        <p:spPr>
          <a:xfrm>
            <a:off x="2134138" y="1691812"/>
            <a:ext cx="2244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3" type="title"/>
          </p:nvPr>
        </p:nvSpPr>
        <p:spPr>
          <a:xfrm flipH="1">
            <a:off x="1137387" y="3566300"/>
            <a:ext cx="826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4" type="subTitle"/>
          </p:nvPr>
        </p:nvSpPr>
        <p:spPr>
          <a:xfrm>
            <a:off x="2134125" y="3713600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5" type="subTitle"/>
          </p:nvPr>
        </p:nvSpPr>
        <p:spPr>
          <a:xfrm>
            <a:off x="2134138" y="3339021"/>
            <a:ext cx="22443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6" type="title"/>
          </p:nvPr>
        </p:nvSpPr>
        <p:spPr>
          <a:xfrm flipH="1">
            <a:off x="4746962" y="1918575"/>
            <a:ext cx="826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7" type="subTitle"/>
          </p:nvPr>
        </p:nvSpPr>
        <p:spPr>
          <a:xfrm>
            <a:off x="5762313" y="2071738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8" type="title"/>
          </p:nvPr>
        </p:nvSpPr>
        <p:spPr>
          <a:xfrm flipH="1">
            <a:off x="4746962" y="3566300"/>
            <a:ext cx="826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9" type="subTitle"/>
          </p:nvPr>
        </p:nvSpPr>
        <p:spPr>
          <a:xfrm>
            <a:off x="5762313" y="3713600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3" type="subTitle"/>
          </p:nvPr>
        </p:nvSpPr>
        <p:spPr>
          <a:xfrm>
            <a:off x="5762308" y="3339035"/>
            <a:ext cx="22443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4" type="subTitle"/>
          </p:nvPr>
        </p:nvSpPr>
        <p:spPr>
          <a:xfrm>
            <a:off x="5762308" y="1691812"/>
            <a:ext cx="2244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type="title"/>
          </p:nvPr>
        </p:nvSpPr>
        <p:spPr>
          <a:xfrm>
            <a:off x="2060700" y="3068675"/>
            <a:ext cx="50226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1666050" y="1701613"/>
            <a:ext cx="58119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3404800" y="2990700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2" type="subTitle"/>
          </p:nvPr>
        </p:nvSpPr>
        <p:spPr>
          <a:xfrm>
            <a:off x="5856750" y="2990705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3" type="subTitle"/>
          </p:nvPr>
        </p:nvSpPr>
        <p:spPr>
          <a:xfrm>
            <a:off x="5858600" y="2602900"/>
            <a:ext cx="2330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4" type="subTitle"/>
          </p:nvPr>
        </p:nvSpPr>
        <p:spPr>
          <a:xfrm>
            <a:off x="952850" y="2990700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5" type="subTitle"/>
          </p:nvPr>
        </p:nvSpPr>
        <p:spPr>
          <a:xfrm>
            <a:off x="954700" y="2602900"/>
            <a:ext cx="2330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6" type="subTitle"/>
          </p:nvPr>
        </p:nvSpPr>
        <p:spPr>
          <a:xfrm>
            <a:off x="3406650" y="2602900"/>
            <a:ext cx="2330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5707481" y="1847475"/>
            <a:ext cx="1876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2" type="subTitle"/>
          </p:nvPr>
        </p:nvSpPr>
        <p:spPr>
          <a:xfrm>
            <a:off x="5707475" y="1468900"/>
            <a:ext cx="20127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3" type="subTitle"/>
          </p:nvPr>
        </p:nvSpPr>
        <p:spPr>
          <a:xfrm>
            <a:off x="2406232" y="1847475"/>
            <a:ext cx="1876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4" type="subTitle"/>
          </p:nvPr>
        </p:nvSpPr>
        <p:spPr>
          <a:xfrm>
            <a:off x="2406225" y="1468900"/>
            <a:ext cx="20127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5" type="subTitle"/>
          </p:nvPr>
        </p:nvSpPr>
        <p:spPr>
          <a:xfrm>
            <a:off x="2406232" y="3601701"/>
            <a:ext cx="1876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6" type="subTitle"/>
          </p:nvPr>
        </p:nvSpPr>
        <p:spPr>
          <a:xfrm>
            <a:off x="2406225" y="3237250"/>
            <a:ext cx="20127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7" type="subTitle"/>
          </p:nvPr>
        </p:nvSpPr>
        <p:spPr>
          <a:xfrm>
            <a:off x="5707481" y="3601701"/>
            <a:ext cx="1876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8" type="subTitle"/>
          </p:nvPr>
        </p:nvSpPr>
        <p:spPr>
          <a:xfrm>
            <a:off x="5707475" y="3237250"/>
            <a:ext cx="20127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3591713" y="191986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2" type="subTitle"/>
          </p:nvPr>
        </p:nvSpPr>
        <p:spPr>
          <a:xfrm>
            <a:off x="3591688" y="223716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3" type="subTitle"/>
          </p:nvPr>
        </p:nvSpPr>
        <p:spPr>
          <a:xfrm>
            <a:off x="955438" y="191986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4" type="subTitle"/>
          </p:nvPr>
        </p:nvSpPr>
        <p:spPr>
          <a:xfrm>
            <a:off x="955438" y="223716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5" type="subTitle"/>
          </p:nvPr>
        </p:nvSpPr>
        <p:spPr>
          <a:xfrm>
            <a:off x="6228050" y="191986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6" type="subTitle"/>
          </p:nvPr>
        </p:nvSpPr>
        <p:spPr>
          <a:xfrm>
            <a:off x="6227988" y="223716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7" type="subTitle"/>
          </p:nvPr>
        </p:nvSpPr>
        <p:spPr>
          <a:xfrm>
            <a:off x="3591713" y="379591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8" type="subTitle"/>
          </p:nvPr>
        </p:nvSpPr>
        <p:spPr>
          <a:xfrm>
            <a:off x="3591675" y="411641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9" type="subTitle"/>
          </p:nvPr>
        </p:nvSpPr>
        <p:spPr>
          <a:xfrm>
            <a:off x="955438" y="379591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13" type="subTitle"/>
          </p:nvPr>
        </p:nvSpPr>
        <p:spPr>
          <a:xfrm>
            <a:off x="955425" y="411641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14" type="subTitle"/>
          </p:nvPr>
        </p:nvSpPr>
        <p:spPr>
          <a:xfrm>
            <a:off x="6228050" y="3795913"/>
            <a:ext cx="1960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5" type="subTitle"/>
          </p:nvPr>
        </p:nvSpPr>
        <p:spPr>
          <a:xfrm>
            <a:off x="6227975" y="4116413"/>
            <a:ext cx="19605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hasCustomPrompt="1"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4849375" y="2341863"/>
            <a:ext cx="35382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849375" y="3052775"/>
            <a:ext cx="26517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hasCustomPrompt="1" type="title"/>
          </p:nvPr>
        </p:nvSpPr>
        <p:spPr>
          <a:xfrm>
            <a:off x="2039667" y="647063"/>
            <a:ext cx="5064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2315216" y="1531513"/>
            <a:ext cx="4513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hasCustomPrompt="1" idx="2" type="title"/>
          </p:nvPr>
        </p:nvSpPr>
        <p:spPr>
          <a:xfrm>
            <a:off x="2039733" y="1913075"/>
            <a:ext cx="5064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/>
          <p:nvPr>
            <p:ph idx="3" type="subTitle"/>
          </p:nvPr>
        </p:nvSpPr>
        <p:spPr>
          <a:xfrm>
            <a:off x="2315192" y="2797525"/>
            <a:ext cx="4513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9" name="Google Shape;139;p21"/>
          <p:cNvSpPr txBox="1"/>
          <p:nvPr>
            <p:ph hasCustomPrompt="1" idx="4" type="title"/>
          </p:nvPr>
        </p:nvSpPr>
        <p:spPr>
          <a:xfrm>
            <a:off x="2039733" y="3179087"/>
            <a:ext cx="5064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0" name="Google Shape;140;p21"/>
          <p:cNvSpPr txBox="1"/>
          <p:nvPr>
            <p:ph idx="5" type="subTitle"/>
          </p:nvPr>
        </p:nvSpPr>
        <p:spPr>
          <a:xfrm>
            <a:off x="2315216" y="4063537"/>
            <a:ext cx="4513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9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>
            <p:ph idx="1" type="subTitle"/>
          </p:nvPr>
        </p:nvSpPr>
        <p:spPr>
          <a:xfrm>
            <a:off x="3985400" y="3048013"/>
            <a:ext cx="4419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3985400" y="1517713"/>
            <a:ext cx="44199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idx="1" type="subTitle"/>
          </p:nvPr>
        </p:nvSpPr>
        <p:spPr>
          <a:xfrm>
            <a:off x="807675" y="2406550"/>
            <a:ext cx="33057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807675" y="1800700"/>
            <a:ext cx="35820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_1_1_1_1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5152500" y="2520688"/>
            <a:ext cx="33057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type="title"/>
          </p:nvPr>
        </p:nvSpPr>
        <p:spPr>
          <a:xfrm>
            <a:off x="5152500" y="1448913"/>
            <a:ext cx="28398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idx="1" type="subTitle"/>
          </p:nvPr>
        </p:nvSpPr>
        <p:spPr>
          <a:xfrm>
            <a:off x="1606650" y="1202300"/>
            <a:ext cx="5930700" cy="25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wo columns 1">
  <p:cSld name="CUSTOM_9_1_1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758013" y="952650"/>
            <a:ext cx="39153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2" type="body"/>
          </p:nvPr>
        </p:nvSpPr>
        <p:spPr>
          <a:xfrm>
            <a:off x="4578988" y="1649975"/>
            <a:ext cx="3807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1pPr>
            <a:lvl2pPr lvl="1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2pPr>
            <a:lvl3pPr lvl="2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3pPr>
            <a:lvl4pPr lvl="3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4pPr>
            <a:lvl5pPr lvl="4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5pPr>
            <a:lvl6pPr lvl="5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6pPr>
            <a:lvl7pPr lvl="6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7pPr>
            <a:lvl8pPr lvl="7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8pPr>
            <a:lvl9pPr lvl="8">
              <a:buNone/>
              <a:defRPr>
                <a:latin typeface="Poller One"/>
                <a:ea typeface="Poller One"/>
                <a:cs typeface="Poller One"/>
                <a:sym typeface="Poller O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type="ctrTitle"/>
          </p:nvPr>
        </p:nvSpPr>
        <p:spPr>
          <a:xfrm>
            <a:off x="2574900" y="370100"/>
            <a:ext cx="3994200" cy="10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2763300" y="1304675"/>
            <a:ext cx="36174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" name="Google Shape;172;p27"/>
          <p:cNvSpPr txBox="1"/>
          <p:nvPr/>
        </p:nvSpPr>
        <p:spPr>
          <a:xfrm>
            <a:off x="2643913" y="3513325"/>
            <a:ext cx="3856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</a:t>
            </a:r>
            <a:endParaRPr b="1"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 flipH="1" rot="10800000">
            <a:off x="150154" y="4533687"/>
            <a:ext cx="564000" cy="56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 flipH="1" rot="10800000">
            <a:off x="72230" y="3969693"/>
            <a:ext cx="285600" cy="28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/>
          <p:nvPr/>
        </p:nvSpPr>
        <p:spPr>
          <a:xfrm flipH="1" rot="10800000">
            <a:off x="150154" y="45137"/>
            <a:ext cx="564000" cy="56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 flipH="1" rot="10800000">
            <a:off x="93974" y="835805"/>
            <a:ext cx="242100" cy="24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/>
          <p:nvPr/>
        </p:nvSpPr>
        <p:spPr>
          <a:xfrm flipH="1">
            <a:off x="8428900" y="45137"/>
            <a:ext cx="564000" cy="56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 flipH="1">
            <a:off x="8785224" y="887530"/>
            <a:ext cx="285600" cy="28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 flipH="1">
            <a:off x="8428900" y="4533687"/>
            <a:ext cx="564000" cy="56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/>
          <p:nvPr/>
        </p:nvSpPr>
        <p:spPr>
          <a:xfrm flipH="1">
            <a:off x="8806980" y="4064918"/>
            <a:ext cx="242100" cy="24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587550" y="1023300"/>
            <a:ext cx="7968900" cy="3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3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634975" y="3537249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634975" y="3159800"/>
            <a:ext cx="2190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319025" y="1745174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1319025" y="1367725"/>
            <a:ext cx="2190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>
                <a:latin typeface="Poller One"/>
                <a:ea typeface="Poller One"/>
                <a:cs typeface="Poller One"/>
                <a:sym typeface="Poll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726100" y="1485125"/>
            <a:ext cx="3575400" cy="28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38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091"/>
              </a:buClr>
              <a:buSzPts val="1400"/>
              <a:buFont typeface="Roboto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12A4A"/>
              </a:buClr>
              <a:buSzPts val="1400"/>
              <a:buFont typeface="Roboto"/>
              <a:buChar char="■"/>
              <a:defRPr sz="1400"/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>
            <p:ph type="title"/>
          </p:nvPr>
        </p:nvSpPr>
        <p:spPr>
          <a:xfrm>
            <a:off x="1657350" y="1371600"/>
            <a:ext cx="5829300" cy="24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900900" y="1570138"/>
            <a:ext cx="34437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900894" y="2199013"/>
            <a:ext cx="3443700" cy="14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3837825" y="505875"/>
            <a:ext cx="4555200" cy="13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ller One"/>
              <a:buNone/>
              <a:defRPr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oogle.com/spreadsheets/d/1dqcJuiqRCDiIj7vjttg2y8fplbHU1m5k6LU2t07--14/edit#gid=0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17.jpg"/><Relationship Id="rId7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rykw2QRAxRUO9BQFuRSj9EHXbnQN3W0lotn5xSLVsA0/edit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" type="subTitle"/>
          </p:nvPr>
        </p:nvSpPr>
        <p:spPr>
          <a:xfrm rot="463">
            <a:off x="204775" y="4449800"/>
            <a:ext cx="22293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B292E"/>
              </a:buClr>
              <a:buSzPts val="1100"/>
              <a:buFont typeface="Arial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Projeto em Informática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B292E"/>
              </a:buClr>
              <a:buSzPts val="1100"/>
              <a:buFont typeface="Arial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2023-2024</a:t>
            </a:r>
            <a:endParaRPr sz="1100">
              <a:solidFill>
                <a:srgbClr val="2B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>
            <p:ph type="ctrTitle"/>
          </p:nvPr>
        </p:nvSpPr>
        <p:spPr>
          <a:xfrm rot="-793">
            <a:off x="558375" y="1215748"/>
            <a:ext cx="52044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DISEASECARD</a:t>
            </a:r>
            <a:endParaRPr b="0"/>
          </a:p>
        </p:txBody>
      </p:sp>
      <p:sp>
        <p:nvSpPr>
          <p:cNvPr id="196" name="Google Shape;196;p31"/>
          <p:cNvSpPr txBox="1"/>
          <p:nvPr>
            <p:ph type="ctrTitle"/>
          </p:nvPr>
        </p:nvSpPr>
        <p:spPr>
          <a:xfrm rot="-793">
            <a:off x="581125" y="1889573"/>
            <a:ext cx="52044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latin typeface="Arial"/>
                <a:ea typeface="Arial"/>
                <a:cs typeface="Arial"/>
                <a:sym typeface="Arial"/>
              </a:rPr>
              <a:t>AGGREGATION AND VISUALIZATION OF RARE GENETIC DISEASES DATA</a:t>
            </a:r>
            <a:endParaRPr b="0"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1"/>
          <p:cNvSpPr txBox="1"/>
          <p:nvPr/>
        </p:nvSpPr>
        <p:spPr>
          <a:xfrm>
            <a:off x="631675" y="2618150"/>
            <a:ext cx="28029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M3-Prototype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3" name="Google Shape;463;p40"/>
          <p:cNvSpPr txBox="1"/>
          <p:nvPr>
            <p:ph idx="2" type="title"/>
          </p:nvPr>
        </p:nvSpPr>
        <p:spPr>
          <a:xfrm>
            <a:off x="4523050" y="2341900"/>
            <a:ext cx="46209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REQUIREMENTS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464" name="Google Shape;464;p40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40"/>
          <p:cNvPicPr preferRelativeResize="0"/>
          <p:nvPr/>
        </p:nvPicPr>
        <p:blipFill rotWithShape="1">
          <a:blip r:embed="rId3">
            <a:alphaModFix/>
          </a:blip>
          <a:srcRect b="2845" l="32163" r="6267" t="-12302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6" name="Google Shape;46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1"/>
          <p:cNvSpPr txBox="1"/>
          <p:nvPr>
            <p:ph idx="429496729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472" name="Google Shape;472;p41"/>
          <p:cNvSpPr txBox="1"/>
          <p:nvPr/>
        </p:nvSpPr>
        <p:spPr>
          <a:xfrm>
            <a:off x="3439299" y="2221638"/>
            <a:ext cx="2343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Flexible and </a:t>
            </a: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Accessible</a:t>
            </a: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 Search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955450" y="1919885"/>
            <a:ext cx="1960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Disease Information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474" name="Google Shape;474;p41"/>
          <p:cNvSpPr txBox="1"/>
          <p:nvPr/>
        </p:nvSpPr>
        <p:spPr>
          <a:xfrm>
            <a:off x="6010800" y="2052550"/>
            <a:ext cx="2399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Daily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Updates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>
            <a:off x="3439298" y="3923850"/>
            <a:ext cx="2399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CRUD Methods (Admin)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955438" y="4025438"/>
            <a:ext cx="1960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Endpoint Monitoring</a:t>
            </a:r>
            <a:b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</a:b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(Admin)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477" name="Google Shape;477;p41"/>
          <p:cNvSpPr txBox="1"/>
          <p:nvPr/>
        </p:nvSpPr>
        <p:spPr>
          <a:xfrm>
            <a:off x="6113750" y="3813050"/>
            <a:ext cx="2526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Secure </a:t>
            </a: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Authentication</a:t>
            </a: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 (Admin)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1615238" y="11439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1"/>
          <p:cNvSpPr/>
          <p:nvPr/>
        </p:nvSpPr>
        <p:spPr>
          <a:xfrm>
            <a:off x="4251444" y="11439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1"/>
          <p:cNvSpPr/>
          <p:nvPr/>
        </p:nvSpPr>
        <p:spPr>
          <a:xfrm>
            <a:off x="6887688" y="11439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"/>
          <p:cNvSpPr/>
          <p:nvPr/>
        </p:nvSpPr>
        <p:spPr>
          <a:xfrm>
            <a:off x="1617500" y="30152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1"/>
          <p:cNvSpPr/>
          <p:nvPr/>
        </p:nvSpPr>
        <p:spPr>
          <a:xfrm>
            <a:off x="4253706" y="30152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1"/>
          <p:cNvSpPr/>
          <p:nvPr/>
        </p:nvSpPr>
        <p:spPr>
          <a:xfrm>
            <a:off x="6889950" y="3015238"/>
            <a:ext cx="641100" cy="6411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41"/>
          <p:cNvGrpSpPr/>
          <p:nvPr/>
        </p:nvGrpSpPr>
        <p:grpSpPr>
          <a:xfrm>
            <a:off x="1734500" y="1309931"/>
            <a:ext cx="407122" cy="315623"/>
            <a:chOff x="1734500" y="1309931"/>
            <a:chExt cx="407122" cy="315623"/>
          </a:xfrm>
        </p:grpSpPr>
        <p:sp>
          <p:nvSpPr>
            <p:cNvPr id="485" name="Google Shape;485;p41"/>
            <p:cNvSpPr/>
            <p:nvPr/>
          </p:nvSpPr>
          <p:spPr>
            <a:xfrm>
              <a:off x="1734762" y="1324001"/>
              <a:ext cx="223041" cy="247380"/>
            </a:xfrm>
            <a:custGeom>
              <a:rect b="b" l="l" r="r" t="t"/>
              <a:pathLst>
                <a:path extrusionOk="0" h="9442" w="8513">
                  <a:moveTo>
                    <a:pt x="719" y="0"/>
                  </a:moveTo>
                  <a:cubicBezTo>
                    <a:pt x="317" y="0"/>
                    <a:pt x="0" y="317"/>
                    <a:pt x="0" y="719"/>
                  </a:cubicBezTo>
                  <a:lnTo>
                    <a:pt x="0" y="8723"/>
                  </a:lnTo>
                  <a:cubicBezTo>
                    <a:pt x="0" y="9126"/>
                    <a:pt x="317" y="9442"/>
                    <a:pt x="719" y="9442"/>
                  </a:cubicBezTo>
                  <a:lnTo>
                    <a:pt x="2483" y="9442"/>
                  </a:lnTo>
                  <a:cubicBezTo>
                    <a:pt x="2617" y="8570"/>
                    <a:pt x="3365" y="7918"/>
                    <a:pt x="4256" y="7918"/>
                  </a:cubicBezTo>
                  <a:cubicBezTo>
                    <a:pt x="5138" y="7918"/>
                    <a:pt x="5895" y="8570"/>
                    <a:pt x="6020" y="9442"/>
                  </a:cubicBezTo>
                  <a:lnTo>
                    <a:pt x="8512" y="9442"/>
                  </a:lnTo>
                  <a:lnTo>
                    <a:pt x="8512" y="719"/>
                  </a:lnTo>
                  <a:cubicBezTo>
                    <a:pt x="8512" y="326"/>
                    <a:pt x="8196" y="0"/>
                    <a:pt x="779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1903018" y="1324001"/>
              <a:ext cx="54784" cy="247642"/>
            </a:xfrm>
            <a:custGeom>
              <a:rect b="b" l="l" r="r" t="t"/>
              <a:pathLst>
                <a:path extrusionOk="0" h="9452" w="2091">
                  <a:moveTo>
                    <a:pt x="0" y="0"/>
                  </a:moveTo>
                  <a:cubicBezTo>
                    <a:pt x="403" y="0"/>
                    <a:pt x="719" y="317"/>
                    <a:pt x="719" y="719"/>
                  </a:cubicBezTo>
                  <a:lnTo>
                    <a:pt x="719" y="9451"/>
                  </a:lnTo>
                  <a:lnTo>
                    <a:pt x="2081" y="9451"/>
                  </a:lnTo>
                  <a:lnTo>
                    <a:pt x="2081" y="719"/>
                  </a:lnTo>
                  <a:cubicBezTo>
                    <a:pt x="2090" y="326"/>
                    <a:pt x="1764" y="0"/>
                    <a:pt x="136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1957776" y="1371449"/>
              <a:ext cx="183845" cy="200194"/>
            </a:xfrm>
            <a:custGeom>
              <a:rect b="b" l="l" r="r" t="t"/>
              <a:pathLst>
                <a:path extrusionOk="0" h="7641" w="7017">
                  <a:moveTo>
                    <a:pt x="0" y="1"/>
                  </a:moveTo>
                  <a:lnTo>
                    <a:pt x="0" y="7640"/>
                  </a:lnTo>
                  <a:lnTo>
                    <a:pt x="1467" y="7640"/>
                  </a:lnTo>
                  <a:cubicBezTo>
                    <a:pt x="1601" y="6759"/>
                    <a:pt x="2349" y="6116"/>
                    <a:pt x="3240" y="6116"/>
                  </a:cubicBezTo>
                  <a:cubicBezTo>
                    <a:pt x="4122" y="6116"/>
                    <a:pt x="4879" y="6759"/>
                    <a:pt x="5004" y="7640"/>
                  </a:cubicBezTo>
                  <a:lnTo>
                    <a:pt x="6298" y="7640"/>
                  </a:lnTo>
                  <a:cubicBezTo>
                    <a:pt x="6691" y="7640"/>
                    <a:pt x="7017" y="7315"/>
                    <a:pt x="7017" y="6922"/>
                  </a:cubicBezTo>
                  <a:lnTo>
                    <a:pt x="7017" y="3375"/>
                  </a:lnTo>
                  <a:cubicBezTo>
                    <a:pt x="7007" y="3126"/>
                    <a:pt x="6921" y="2877"/>
                    <a:pt x="6748" y="2694"/>
                  </a:cubicBezTo>
                  <a:lnTo>
                    <a:pt x="4649" y="346"/>
                  </a:lnTo>
                  <a:cubicBezTo>
                    <a:pt x="4457" y="126"/>
                    <a:pt x="4179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2028333" y="1371449"/>
              <a:ext cx="113289" cy="200194"/>
            </a:xfrm>
            <a:custGeom>
              <a:rect b="b" l="l" r="r" t="t"/>
              <a:pathLst>
                <a:path extrusionOk="0" h="7641" w="4324">
                  <a:moveTo>
                    <a:pt x="33" y="0"/>
                  </a:moveTo>
                  <a:cubicBezTo>
                    <a:pt x="22" y="0"/>
                    <a:pt x="11" y="1"/>
                    <a:pt x="1" y="1"/>
                  </a:cubicBezTo>
                  <a:lnTo>
                    <a:pt x="64" y="1"/>
                  </a:lnTo>
                  <a:cubicBezTo>
                    <a:pt x="54" y="1"/>
                    <a:pt x="43" y="0"/>
                    <a:pt x="33" y="0"/>
                  </a:cubicBez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37" y="10"/>
                    <a:pt x="590" y="132"/>
                    <a:pt x="767" y="336"/>
                  </a:cubicBezTo>
                  <a:lnTo>
                    <a:pt x="1189" y="816"/>
                  </a:lnTo>
                  <a:lnTo>
                    <a:pt x="1851" y="1554"/>
                  </a:lnTo>
                  <a:lnTo>
                    <a:pt x="2867" y="2694"/>
                  </a:lnTo>
                  <a:cubicBezTo>
                    <a:pt x="3039" y="2877"/>
                    <a:pt x="3135" y="3126"/>
                    <a:pt x="3135" y="3375"/>
                  </a:cubicBezTo>
                  <a:lnTo>
                    <a:pt x="3135" y="6922"/>
                  </a:lnTo>
                  <a:cubicBezTo>
                    <a:pt x="3135" y="7315"/>
                    <a:pt x="2809" y="7640"/>
                    <a:pt x="2416" y="7640"/>
                  </a:cubicBezTo>
                  <a:lnTo>
                    <a:pt x="3605" y="7640"/>
                  </a:lnTo>
                  <a:cubicBezTo>
                    <a:pt x="3998" y="7640"/>
                    <a:pt x="4324" y="7315"/>
                    <a:pt x="4324" y="6922"/>
                  </a:cubicBezTo>
                  <a:lnTo>
                    <a:pt x="4324" y="3375"/>
                  </a:lnTo>
                  <a:cubicBezTo>
                    <a:pt x="4314" y="3126"/>
                    <a:pt x="4218" y="2877"/>
                    <a:pt x="4055" y="2694"/>
                  </a:cubicBezTo>
                  <a:lnTo>
                    <a:pt x="3039" y="1554"/>
                  </a:lnTo>
                  <a:lnTo>
                    <a:pt x="2378" y="816"/>
                  </a:lnTo>
                  <a:lnTo>
                    <a:pt x="1956" y="336"/>
                  </a:lnTo>
                  <a:cubicBezTo>
                    <a:pt x="1755" y="126"/>
                    <a:pt x="1486" y="1"/>
                    <a:pt x="118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1999958" y="1401605"/>
              <a:ext cx="75115" cy="69849"/>
            </a:xfrm>
            <a:custGeom>
              <a:rect b="b" l="l" r="r" t="t"/>
              <a:pathLst>
                <a:path extrusionOk="0" h="2666" w="2867">
                  <a:moveTo>
                    <a:pt x="355" y="0"/>
                  </a:moveTo>
                  <a:cubicBezTo>
                    <a:pt x="163" y="0"/>
                    <a:pt x="0" y="154"/>
                    <a:pt x="10" y="345"/>
                  </a:cubicBezTo>
                  <a:lnTo>
                    <a:pt x="10" y="2320"/>
                  </a:lnTo>
                  <a:cubicBezTo>
                    <a:pt x="1" y="2506"/>
                    <a:pt x="154" y="2665"/>
                    <a:pt x="339" y="2665"/>
                  </a:cubicBezTo>
                  <a:cubicBezTo>
                    <a:pt x="344" y="2665"/>
                    <a:pt x="350" y="2665"/>
                    <a:pt x="355" y="2665"/>
                  </a:cubicBezTo>
                  <a:lnTo>
                    <a:pt x="2521" y="2665"/>
                  </a:lnTo>
                  <a:cubicBezTo>
                    <a:pt x="2713" y="2665"/>
                    <a:pt x="2866" y="2512"/>
                    <a:pt x="2866" y="2329"/>
                  </a:cubicBezTo>
                  <a:lnTo>
                    <a:pt x="2866" y="1572"/>
                  </a:lnTo>
                  <a:cubicBezTo>
                    <a:pt x="2866" y="1486"/>
                    <a:pt x="2838" y="1409"/>
                    <a:pt x="2790" y="1342"/>
                  </a:cubicBezTo>
                  <a:lnTo>
                    <a:pt x="1735" y="125"/>
                  </a:lnTo>
                  <a:cubicBezTo>
                    <a:pt x="1668" y="48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1987408" y="1353869"/>
              <a:ext cx="62042" cy="17606"/>
            </a:xfrm>
            <a:custGeom>
              <a:rect b="b" l="l" r="r" t="t"/>
              <a:pathLst>
                <a:path extrusionOk="0" h="672" w="2368">
                  <a:moveTo>
                    <a:pt x="288" y="1"/>
                  </a:moveTo>
                  <a:cubicBezTo>
                    <a:pt x="125" y="1"/>
                    <a:pt x="0" y="126"/>
                    <a:pt x="0" y="289"/>
                  </a:cubicBezTo>
                  <a:lnTo>
                    <a:pt x="0" y="672"/>
                  </a:lnTo>
                  <a:lnTo>
                    <a:pt x="2368" y="672"/>
                  </a:lnTo>
                  <a:lnTo>
                    <a:pt x="2368" y="289"/>
                  </a:lnTo>
                  <a:cubicBezTo>
                    <a:pt x="2368" y="126"/>
                    <a:pt x="2243" y="1"/>
                    <a:pt x="208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1994430" y="1309931"/>
              <a:ext cx="47998" cy="43728"/>
            </a:xfrm>
            <a:custGeom>
              <a:rect b="b" l="l" r="r" t="t"/>
              <a:pathLst>
                <a:path extrusionOk="0" h="1669" w="1832">
                  <a:moveTo>
                    <a:pt x="892" y="1"/>
                  </a:moveTo>
                  <a:cubicBezTo>
                    <a:pt x="403" y="1"/>
                    <a:pt x="1" y="403"/>
                    <a:pt x="1" y="892"/>
                  </a:cubicBezTo>
                  <a:lnTo>
                    <a:pt x="1" y="1668"/>
                  </a:lnTo>
                  <a:lnTo>
                    <a:pt x="1831" y="1668"/>
                  </a:lnTo>
                  <a:lnTo>
                    <a:pt x="1831" y="892"/>
                  </a:lnTo>
                  <a:cubicBezTo>
                    <a:pt x="1831" y="403"/>
                    <a:pt x="1438" y="1"/>
                    <a:pt x="95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2009259" y="1309931"/>
              <a:ext cx="33405" cy="43728"/>
            </a:xfrm>
            <a:custGeom>
              <a:rect b="b" l="l" r="r" t="t"/>
              <a:pathLst>
                <a:path extrusionOk="0" h="1669" w="1275">
                  <a:moveTo>
                    <a:pt x="355" y="1"/>
                  </a:moveTo>
                  <a:cubicBezTo>
                    <a:pt x="230" y="1"/>
                    <a:pt x="115" y="20"/>
                    <a:pt x="0" y="68"/>
                  </a:cubicBezTo>
                  <a:cubicBezTo>
                    <a:pt x="345" y="211"/>
                    <a:pt x="575" y="547"/>
                    <a:pt x="575" y="911"/>
                  </a:cubicBezTo>
                  <a:lnTo>
                    <a:pt x="575" y="1668"/>
                  </a:lnTo>
                  <a:lnTo>
                    <a:pt x="1275" y="1668"/>
                  </a:lnTo>
                  <a:lnTo>
                    <a:pt x="1275" y="911"/>
                  </a:lnTo>
                  <a:cubicBezTo>
                    <a:pt x="1265" y="403"/>
                    <a:pt x="853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1781930" y="1531863"/>
              <a:ext cx="109778" cy="93691"/>
            </a:xfrm>
            <a:custGeom>
              <a:rect b="b" l="l" r="r" t="t"/>
              <a:pathLst>
                <a:path extrusionOk="0" h="3576" w="4190">
                  <a:moveTo>
                    <a:pt x="2397" y="0"/>
                  </a:moveTo>
                  <a:cubicBezTo>
                    <a:pt x="796" y="0"/>
                    <a:pt x="1" y="1917"/>
                    <a:pt x="1122" y="3049"/>
                  </a:cubicBezTo>
                  <a:cubicBezTo>
                    <a:pt x="1486" y="3412"/>
                    <a:pt x="1935" y="3575"/>
                    <a:pt x="2375" y="3575"/>
                  </a:cubicBezTo>
                  <a:cubicBezTo>
                    <a:pt x="3292" y="3575"/>
                    <a:pt x="4174" y="2868"/>
                    <a:pt x="4180" y="1793"/>
                  </a:cubicBezTo>
                  <a:cubicBezTo>
                    <a:pt x="4190" y="806"/>
                    <a:pt x="3384" y="0"/>
                    <a:pt x="23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1806333" y="1539147"/>
              <a:ext cx="93691" cy="86303"/>
            </a:xfrm>
            <a:custGeom>
              <a:rect b="b" l="l" r="r" t="t"/>
              <a:pathLst>
                <a:path extrusionOk="0" h="3294" w="3576">
                  <a:moveTo>
                    <a:pt x="2464" y="0"/>
                  </a:moveTo>
                  <a:cubicBezTo>
                    <a:pt x="3294" y="1300"/>
                    <a:pt x="2243" y="2766"/>
                    <a:pt x="964" y="2766"/>
                  </a:cubicBezTo>
                  <a:cubicBezTo>
                    <a:pt x="648" y="2766"/>
                    <a:pt x="319" y="2676"/>
                    <a:pt x="0" y="2473"/>
                  </a:cubicBezTo>
                  <a:lnTo>
                    <a:pt x="0" y="2473"/>
                  </a:lnTo>
                  <a:cubicBezTo>
                    <a:pt x="345" y="3012"/>
                    <a:pt x="920" y="3294"/>
                    <a:pt x="1503" y="3294"/>
                  </a:cubicBezTo>
                  <a:cubicBezTo>
                    <a:pt x="1956" y="3294"/>
                    <a:pt x="2414" y="3123"/>
                    <a:pt x="2770" y="2771"/>
                  </a:cubicBezTo>
                  <a:cubicBezTo>
                    <a:pt x="3576" y="1965"/>
                    <a:pt x="3432" y="614"/>
                    <a:pt x="24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1822137" y="1558980"/>
              <a:ext cx="46479" cy="39824"/>
            </a:xfrm>
            <a:custGeom>
              <a:rect b="b" l="l" r="r" t="t"/>
              <a:pathLst>
                <a:path extrusionOk="0" h="1520" w="1774">
                  <a:moveTo>
                    <a:pt x="1016" y="1"/>
                  </a:moveTo>
                  <a:cubicBezTo>
                    <a:pt x="336" y="1"/>
                    <a:pt x="0" y="815"/>
                    <a:pt x="470" y="1295"/>
                  </a:cubicBezTo>
                  <a:cubicBezTo>
                    <a:pt x="625" y="1450"/>
                    <a:pt x="817" y="1520"/>
                    <a:pt x="1005" y="1520"/>
                  </a:cubicBezTo>
                  <a:cubicBezTo>
                    <a:pt x="1397" y="1520"/>
                    <a:pt x="1773" y="1218"/>
                    <a:pt x="1773" y="758"/>
                  </a:cubicBezTo>
                  <a:cubicBezTo>
                    <a:pt x="1773" y="336"/>
                    <a:pt x="1428" y="1"/>
                    <a:pt x="101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1979863" y="1531688"/>
              <a:ext cx="109516" cy="93691"/>
            </a:xfrm>
            <a:custGeom>
              <a:rect b="b" l="l" r="r" t="t"/>
              <a:pathLst>
                <a:path extrusionOk="0" h="3576" w="4180">
                  <a:moveTo>
                    <a:pt x="2387" y="0"/>
                  </a:moveTo>
                  <a:cubicBezTo>
                    <a:pt x="796" y="0"/>
                    <a:pt x="1" y="1917"/>
                    <a:pt x="1122" y="3049"/>
                  </a:cubicBezTo>
                  <a:cubicBezTo>
                    <a:pt x="1486" y="3412"/>
                    <a:pt x="1934" y="3575"/>
                    <a:pt x="2375" y="3575"/>
                  </a:cubicBezTo>
                  <a:cubicBezTo>
                    <a:pt x="3292" y="3575"/>
                    <a:pt x="4173" y="2868"/>
                    <a:pt x="4180" y="1793"/>
                  </a:cubicBezTo>
                  <a:cubicBezTo>
                    <a:pt x="4180" y="806"/>
                    <a:pt x="3384" y="0"/>
                    <a:pt x="238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2002971" y="1538972"/>
              <a:ext cx="93691" cy="86303"/>
            </a:xfrm>
            <a:custGeom>
              <a:rect b="b" l="l" r="r" t="t"/>
              <a:pathLst>
                <a:path extrusionOk="0" h="3294" w="3576">
                  <a:moveTo>
                    <a:pt x="2483" y="0"/>
                  </a:moveTo>
                  <a:cubicBezTo>
                    <a:pt x="2934" y="710"/>
                    <a:pt x="2838" y="1639"/>
                    <a:pt x="2234" y="2234"/>
                  </a:cubicBezTo>
                  <a:cubicBezTo>
                    <a:pt x="1890" y="2583"/>
                    <a:pt x="1434" y="2762"/>
                    <a:pt x="973" y="2762"/>
                  </a:cubicBezTo>
                  <a:cubicBezTo>
                    <a:pt x="638" y="2762"/>
                    <a:pt x="299" y="2667"/>
                    <a:pt x="0" y="2473"/>
                  </a:cubicBezTo>
                  <a:lnTo>
                    <a:pt x="0" y="2473"/>
                  </a:lnTo>
                  <a:cubicBezTo>
                    <a:pt x="345" y="3012"/>
                    <a:pt x="924" y="3294"/>
                    <a:pt x="1507" y="3294"/>
                  </a:cubicBezTo>
                  <a:cubicBezTo>
                    <a:pt x="1961" y="3294"/>
                    <a:pt x="2418" y="3123"/>
                    <a:pt x="2771" y="2771"/>
                  </a:cubicBezTo>
                  <a:cubicBezTo>
                    <a:pt x="3576" y="1965"/>
                    <a:pt x="3432" y="623"/>
                    <a:pt x="248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2015783" y="1558805"/>
              <a:ext cx="46741" cy="39824"/>
            </a:xfrm>
            <a:custGeom>
              <a:rect b="b" l="l" r="r" t="t"/>
              <a:pathLst>
                <a:path extrusionOk="0" h="1520" w="1784">
                  <a:moveTo>
                    <a:pt x="1016" y="1"/>
                  </a:moveTo>
                  <a:cubicBezTo>
                    <a:pt x="345" y="1"/>
                    <a:pt x="0" y="815"/>
                    <a:pt x="480" y="1295"/>
                  </a:cubicBezTo>
                  <a:cubicBezTo>
                    <a:pt x="635" y="1450"/>
                    <a:pt x="827" y="1520"/>
                    <a:pt x="1015" y="1520"/>
                  </a:cubicBezTo>
                  <a:cubicBezTo>
                    <a:pt x="1407" y="1520"/>
                    <a:pt x="1783" y="1218"/>
                    <a:pt x="1783" y="758"/>
                  </a:cubicBezTo>
                  <a:cubicBezTo>
                    <a:pt x="1783" y="336"/>
                    <a:pt x="1438" y="1"/>
                    <a:pt x="101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1794786" y="1366445"/>
              <a:ext cx="102730" cy="102494"/>
            </a:xfrm>
            <a:custGeom>
              <a:rect b="b" l="l" r="r" t="t"/>
              <a:pathLst>
                <a:path extrusionOk="0" h="3912" w="3921">
                  <a:moveTo>
                    <a:pt x="1678" y="0"/>
                  </a:moveTo>
                  <a:cubicBezTo>
                    <a:pt x="1476" y="0"/>
                    <a:pt x="1313" y="154"/>
                    <a:pt x="1313" y="355"/>
                  </a:cubicBezTo>
                  <a:lnTo>
                    <a:pt x="1313" y="1304"/>
                  </a:lnTo>
                  <a:lnTo>
                    <a:pt x="364" y="1304"/>
                  </a:lnTo>
                  <a:cubicBezTo>
                    <a:pt x="163" y="1304"/>
                    <a:pt x="0" y="1467"/>
                    <a:pt x="0" y="1668"/>
                  </a:cubicBezTo>
                  <a:lnTo>
                    <a:pt x="0" y="2234"/>
                  </a:lnTo>
                  <a:cubicBezTo>
                    <a:pt x="0" y="2425"/>
                    <a:pt x="163" y="2598"/>
                    <a:pt x="364" y="2598"/>
                  </a:cubicBezTo>
                  <a:lnTo>
                    <a:pt x="1304" y="2598"/>
                  </a:lnTo>
                  <a:lnTo>
                    <a:pt x="1304" y="3547"/>
                  </a:lnTo>
                  <a:cubicBezTo>
                    <a:pt x="1304" y="3748"/>
                    <a:pt x="1467" y="3911"/>
                    <a:pt x="1678" y="3911"/>
                  </a:cubicBezTo>
                  <a:lnTo>
                    <a:pt x="2234" y="3911"/>
                  </a:lnTo>
                  <a:cubicBezTo>
                    <a:pt x="2435" y="3911"/>
                    <a:pt x="2607" y="3748"/>
                    <a:pt x="2598" y="3547"/>
                  </a:cubicBezTo>
                  <a:lnTo>
                    <a:pt x="2598" y="2598"/>
                  </a:lnTo>
                  <a:lnTo>
                    <a:pt x="3547" y="2598"/>
                  </a:lnTo>
                  <a:cubicBezTo>
                    <a:pt x="3552" y="2598"/>
                    <a:pt x="3557" y="2598"/>
                    <a:pt x="3563" y="2598"/>
                  </a:cubicBezTo>
                  <a:cubicBezTo>
                    <a:pt x="3757" y="2598"/>
                    <a:pt x="3920" y="2430"/>
                    <a:pt x="3911" y="2234"/>
                  </a:cubicBezTo>
                  <a:lnTo>
                    <a:pt x="3911" y="1668"/>
                  </a:lnTo>
                  <a:cubicBezTo>
                    <a:pt x="3911" y="1467"/>
                    <a:pt x="3748" y="1304"/>
                    <a:pt x="3556" y="1304"/>
                  </a:cubicBezTo>
                  <a:lnTo>
                    <a:pt x="2607" y="1304"/>
                  </a:lnTo>
                  <a:lnTo>
                    <a:pt x="2607" y="355"/>
                  </a:lnTo>
                  <a:cubicBezTo>
                    <a:pt x="2607" y="154"/>
                    <a:pt x="2435" y="0"/>
                    <a:pt x="224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1957514" y="1512090"/>
              <a:ext cx="183872" cy="59815"/>
            </a:xfrm>
            <a:custGeom>
              <a:rect b="b" l="l" r="r" t="t"/>
              <a:pathLst>
                <a:path extrusionOk="0" h="2283" w="7018">
                  <a:moveTo>
                    <a:pt x="1" y="1"/>
                  </a:moveTo>
                  <a:lnTo>
                    <a:pt x="1" y="2282"/>
                  </a:lnTo>
                  <a:lnTo>
                    <a:pt x="1467" y="2282"/>
                  </a:lnTo>
                  <a:cubicBezTo>
                    <a:pt x="1601" y="1400"/>
                    <a:pt x="2359" y="748"/>
                    <a:pt x="3240" y="748"/>
                  </a:cubicBezTo>
                  <a:cubicBezTo>
                    <a:pt x="3247" y="748"/>
                    <a:pt x="3253" y="748"/>
                    <a:pt x="3260" y="748"/>
                  </a:cubicBezTo>
                  <a:cubicBezTo>
                    <a:pt x="4143" y="748"/>
                    <a:pt x="4880" y="1397"/>
                    <a:pt x="5014" y="2272"/>
                  </a:cubicBezTo>
                  <a:lnTo>
                    <a:pt x="6298" y="2272"/>
                  </a:lnTo>
                  <a:cubicBezTo>
                    <a:pt x="6691" y="2272"/>
                    <a:pt x="7017" y="1947"/>
                    <a:pt x="7017" y="1554"/>
                  </a:cubicBezTo>
                  <a:lnTo>
                    <a:pt x="7017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2091632" y="1512090"/>
              <a:ext cx="49990" cy="59553"/>
            </a:xfrm>
            <a:custGeom>
              <a:rect b="b" l="l" r="r" t="t"/>
              <a:pathLst>
                <a:path extrusionOk="0" h="2273" w="1908">
                  <a:moveTo>
                    <a:pt x="719" y="1"/>
                  </a:moveTo>
                  <a:lnTo>
                    <a:pt x="719" y="1554"/>
                  </a:lnTo>
                  <a:cubicBezTo>
                    <a:pt x="719" y="1947"/>
                    <a:pt x="393" y="2272"/>
                    <a:pt x="0" y="2272"/>
                  </a:cubicBezTo>
                  <a:lnTo>
                    <a:pt x="1189" y="2272"/>
                  </a:lnTo>
                  <a:cubicBezTo>
                    <a:pt x="1582" y="2272"/>
                    <a:pt x="1908" y="1947"/>
                    <a:pt x="1908" y="1554"/>
                  </a:cubicBezTo>
                  <a:lnTo>
                    <a:pt x="1908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1734500" y="1511855"/>
              <a:ext cx="223303" cy="59788"/>
            </a:xfrm>
            <a:custGeom>
              <a:rect b="b" l="l" r="r" t="t"/>
              <a:pathLst>
                <a:path extrusionOk="0" h="2282" w="8523">
                  <a:moveTo>
                    <a:pt x="1" y="0"/>
                  </a:moveTo>
                  <a:lnTo>
                    <a:pt x="1" y="1553"/>
                  </a:lnTo>
                  <a:cubicBezTo>
                    <a:pt x="1" y="1956"/>
                    <a:pt x="327" y="2281"/>
                    <a:pt x="720" y="2281"/>
                  </a:cubicBezTo>
                  <a:lnTo>
                    <a:pt x="2493" y="2281"/>
                  </a:lnTo>
                  <a:cubicBezTo>
                    <a:pt x="2627" y="1409"/>
                    <a:pt x="3375" y="757"/>
                    <a:pt x="4257" y="757"/>
                  </a:cubicBezTo>
                  <a:cubicBezTo>
                    <a:pt x="5148" y="757"/>
                    <a:pt x="5896" y="1409"/>
                    <a:pt x="6030" y="2281"/>
                  </a:cubicBezTo>
                  <a:lnTo>
                    <a:pt x="8522" y="2281"/>
                  </a:lnTo>
                  <a:lnTo>
                    <a:pt x="8522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1922092" y="1512090"/>
              <a:ext cx="35711" cy="59815"/>
            </a:xfrm>
            <a:custGeom>
              <a:rect b="b" l="l" r="r" t="t"/>
              <a:pathLst>
                <a:path extrusionOk="0" h="2283" w="1363">
                  <a:moveTo>
                    <a:pt x="1" y="1"/>
                  </a:moveTo>
                  <a:lnTo>
                    <a:pt x="1" y="2282"/>
                  </a:lnTo>
                  <a:lnTo>
                    <a:pt x="1362" y="2282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41"/>
          <p:cNvGrpSpPr/>
          <p:nvPr/>
        </p:nvGrpSpPr>
        <p:grpSpPr>
          <a:xfrm>
            <a:off x="4390942" y="1286659"/>
            <a:ext cx="362163" cy="362163"/>
            <a:chOff x="4390942" y="1286659"/>
            <a:chExt cx="362163" cy="362163"/>
          </a:xfrm>
        </p:grpSpPr>
        <p:sp>
          <p:nvSpPr>
            <p:cNvPr id="505" name="Google Shape;505;p41"/>
            <p:cNvSpPr/>
            <p:nvPr/>
          </p:nvSpPr>
          <p:spPr>
            <a:xfrm>
              <a:off x="4390942" y="1628202"/>
              <a:ext cx="362163" cy="20619"/>
            </a:xfrm>
            <a:custGeom>
              <a:rect b="b" l="l" r="r" t="t"/>
              <a:pathLst>
                <a:path extrusionOk="0" h="787" w="13823">
                  <a:moveTo>
                    <a:pt x="201" y="1"/>
                  </a:moveTo>
                  <a:cubicBezTo>
                    <a:pt x="96" y="1"/>
                    <a:pt x="0" y="87"/>
                    <a:pt x="0" y="202"/>
                  </a:cubicBezTo>
                  <a:lnTo>
                    <a:pt x="0" y="585"/>
                  </a:lnTo>
                  <a:cubicBezTo>
                    <a:pt x="0" y="691"/>
                    <a:pt x="96" y="777"/>
                    <a:pt x="201" y="787"/>
                  </a:cubicBezTo>
                  <a:lnTo>
                    <a:pt x="13611" y="787"/>
                  </a:lnTo>
                  <a:cubicBezTo>
                    <a:pt x="13726" y="787"/>
                    <a:pt x="13822" y="691"/>
                    <a:pt x="13813" y="585"/>
                  </a:cubicBezTo>
                  <a:lnTo>
                    <a:pt x="13813" y="202"/>
                  </a:lnTo>
                  <a:cubicBezTo>
                    <a:pt x="13813" y="87"/>
                    <a:pt x="13726" y="1"/>
                    <a:pt x="1361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4391177" y="1627966"/>
              <a:ext cx="361927" cy="9301"/>
            </a:xfrm>
            <a:custGeom>
              <a:rect b="b" l="l" r="r" t="t"/>
              <a:pathLst>
                <a:path extrusionOk="0" h="355" w="13814">
                  <a:moveTo>
                    <a:pt x="212" y="0"/>
                  </a:moveTo>
                  <a:cubicBezTo>
                    <a:pt x="87" y="0"/>
                    <a:pt x="1" y="96"/>
                    <a:pt x="1" y="211"/>
                  </a:cubicBezTo>
                  <a:lnTo>
                    <a:pt x="1" y="355"/>
                  </a:lnTo>
                  <a:lnTo>
                    <a:pt x="13813" y="355"/>
                  </a:lnTo>
                  <a:lnTo>
                    <a:pt x="13813" y="211"/>
                  </a:lnTo>
                  <a:cubicBezTo>
                    <a:pt x="13813" y="96"/>
                    <a:pt x="13717" y="0"/>
                    <a:pt x="13602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4480834" y="1378568"/>
              <a:ext cx="182352" cy="249660"/>
            </a:xfrm>
            <a:custGeom>
              <a:rect b="b" l="l" r="r" t="t"/>
              <a:pathLst>
                <a:path extrusionOk="0" h="9529" w="6960">
                  <a:moveTo>
                    <a:pt x="1" y="1"/>
                  </a:moveTo>
                  <a:lnTo>
                    <a:pt x="1" y="9529"/>
                  </a:lnTo>
                  <a:lnTo>
                    <a:pt x="6960" y="9529"/>
                  </a:lnTo>
                  <a:lnTo>
                    <a:pt x="696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4467026" y="1358997"/>
              <a:ext cx="209967" cy="19860"/>
            </a:xfrm>
            <a:custGeom>
              <a:rect b="b" l="l" r="r" t="t"/>
              <a:pathLst>
                <a:path extrusionOk="0" h="758" w="8014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547"/>
                  </a:lnTo>
                  <a:cubicBezTo>
                    <a:pt x="0" y="662"/>
                    <a:pt x="96" y="757"/>
                    <a:pt x="211" y="757"/>
                  </a:cubicBezTo>
                  <a:lnTo>
                    <a:pt x="7813" y="757"/>
                  </a:lnTo>
                  <a:cubicBezTo>
                    <a:pt x="7928" y="757"/>
                    <a:pt x="8014" y="662"/>
                    <a:pt x="8014" y="547"/>
                  </a:cubicBezTo>
                  <a:lnTo>
                    <a:pt x="8014" y="211"/>
                  </a:lnTo>
                  <a:cubicBezTo>
                    <a:pt x="8014" y="96"/>
                    <a:pt x="7928" y="0"/>
                    <a:pt x="7813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4643064" y="1358997"/>
              <a:ext cx="33929" cy="19598"/>
            </a:xfrm>
            <a:custGeom>
              <a:rect b="b" l="l" r="r" t="t"/>
              <a:pathLst>
                <a:path extrusionOk="0" h="748" w="1295">
                  <a:moveTo>
                    <a:pt x="1" y="0"/>
                  </a:moveTo>
                  <a:lnTo>
                    <a:pt x="1" y="748"/>
                  </a:lnTo>
                  <a:lnTo>
                    <a:pt x="1094" y="748"/>
                  </a:lnTo>
                  <a:cubicBezTo>
                    <a:pt x="1209" y="748"/>
                    <a:pt x="1295" y="652"/>
                    <a:pt x="1295" y="537"/>
                  </a:cubicBezTo>
                  <a:lnTo>
                    <a:pt x="1295" y="201"/>
                  </a:lnTo>
                  <a:cubicBezTo>
                    <a:pt x="1295" y="86"/>
                    <a:pt x="1209" y="0"/>
                    <a:pt x="1094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4390942" y="1415248"/>
              <a:ext cx="89918" cy="19598"/>
            </a:xfrm>
            <a:custGeom>
              <a:rect b="b" l="l" r="r" t="t"/>
              <a:pathLst>
                <a:path extrusionOk="0" h="748" w="3432">
                  <a:moveTo>
                    <a:pt x="201" y="0"/>
                  </a:moveTo>
                  <a:cubicBezTo>
                    <a:pt x="96" y="0"/>
                    <a:pt x="10" y="87"/>
                    <a:pt x="0" y="202"/>
                  </a:cubicBezTo>
                  <a:lnTo>
                    <a:pt x="0" y="547"/>
                  </a:lnTo>
                  <a:cubicBezTo>
                    <a:pt x="10" y="652"/>
                    <a:pt x="96" y="748"/>
                    <a:pt x="201" y="748"/>
                  </a:cubicBezTo>
                  <a:lnTo>
                    <a:pt x="3432" y="748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4463516" y="1415248"/>
              <a:ext cx="17344" cy="19598"/>
            </a:xfrm>
            <a:custGeom>
              <a:rect b="b" l="l" r="r" t="t"/>
              <a:pathLst>
                <a:path extrusionOk="0" h="748" w="662">
                  <a:moveTo>
                    <a:pt x="0" y="0"/>
                  </a:moveTo>
                  <a:lnTo>
                    <a:pt x="0" y="748"/>
                  </a:lnTo>
                  <a:lnTo>
                    <a:pt x="662" y="74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4463516" y="1415248"/>
              <a:ext cx="17344" cy="19598"/>
            </a:xfrm>
            <a:custGeom>
              <a:rect b="b" l="l" r="r" t="t"/>
              <a:pathLst>
                <a:path extrusionOk="0" h="748" w="662">
                  <a:moveTo>
                    <a:pt x="0" y="0"/>
                  </a:moveTo>
                  <a:lnTo>
                    <a:pt x="0" y="748"/>
                  </a:lnTo>
                  <a:lnTo>
                    <a:pt x="662" y="74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4523278" y="1536292"/>
              <a:ext cx="97726" cy="91936"/>
            </a:xfrm>
            <a:custGeom>
              <a:rect b="b" l="l" r="r" t="t"/>
              <a:pathLst>
                <a:path extrusionOk="0" h="3509" w="3730">
                  <a:moveTo>
                    <a:pt x="576" y="0"/>
                  </a:moveTo>
                  <a:cubicBezTo>
                    <a:pt x="259" y="0"/>
                    <a:pt x="1" y="250"/>
                    <a:pt x="1" y="576"/>
                  </a:cubicBezTo>
                  <a:lnTo>
                    <a:pt x="1" y="3509"/>
                  </a:lnTo>
                  <a:lnTo>
                    <a:pt x="3729" y="3509"/>
                  </a:lnTo>
                  <a:lnTo>
                    <a:pt x="3720" y="3499"/>
                  </a:lnTo>
                  <a:lnTo>
                    <a:pt x="3720" y="576"/>
                  </a:lnTo>
                  <a:cubicBezTo>
                    <a:pt x="3720" y="250"/>
                    <a:pt x="3461" y="0"/>
                    <a:pt x="3145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4559434" y="1536292"/>
              <a:ext cx="25152" cy="91700"/>
            </a:xfrm>
            <a:custGeom>
              <a:rect b="b" l="l" r="r" t="t"/>
              <a:pathLst>
                <a:path extrusionOk="0" h="3500" w="960">
                  <a:moveTo>
                    <a:pt x="1" y="0"/>
                  </a:moveTo>
                  <a:lnTo>
                    <a:pt x="1" y="3499"/>
                  </a:lnTo>
                  <a:lnTo>
                    <a:pt x="959" y="349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4398959" y="1434820"/>
              <a:ext cx="81901" cy="193173"/>
            </a:xfrm>
            <a:custGeom>
              <a:rect b="b" l="l" r="r" t="t"/>
              <a:pathLst>
                <a:path extrusionOk="0" h="7373" w="3126">
                  <a:moveTo>
                    <a:pt x="1" y="1"/>
                  </a:moveTo>
                  <a:lnTo>
                    <a:pt x="1" y="7372"/>
                  </a:lnTo>
                  <a:lnTo>
                    <a:pt x="3126" y="7372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4463516" y="1434820"/>
              <a:ext cx="17344" cy="193173"/>
            </a:xfrm>
            <a:custGeom>
              <a:rect b="b" l="l" r="r" t="t"/>
              <a:pathLst>
                <a:path extrusionOk="0" h="7373" w="662">
                  <a:moveTo>
                    <a:pt x="0" y="1"/>
                  </a:moveTo>
                  <a:lnTo>
                    <a:pt x="0" y="7372"/>
                  </a:lnTo>
                  <a:lnTo>
                    <a:pt x="662" y="737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4463516" y="1434820"/>
              <a:ext cx="17344" cy="193173"/>
            </a:xfrm>
            <a:custGeom>
              <a:rect b="b" l="l" r="r" t="t"/>
              <a:pathLst>
                <a:path extrusionOk="0" h="7373" w="662">
                  <a:moveTo>
                    <a:pt x="0" y="1"/>
                  </a:moveTo>
                  <a:lnTo>
                    <a:pt x="0" y="7372"/>
                  </a:lnTo>
                  <a:lnTo>
                    <a:pt x="662" y="737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4663160" y="1434820"/>
              <a:ext cx="81901" cy="193408"/>
            </a:xfrm>
            <a:custGeom>
              <a:rect b="b" l="l" r="r" t="t"/>
              <a:pathLst>
                <a:path extrusionOk="0" h="7382" w="3126">
                  <a:moveTo>
                    <a:pt x="1" y="1"/>
                  </a:moveTo>
                  <a:lnTo>
                    <a:pt x="1" y="7382"/>
                  </a:lnTo>
                  <a:lnTo>
                    <a:pt x="3126" y="7382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4663160" y="1434820"/>
              <a:ext cx="17371" cy="193173"/>
            </a:xfrm>
            <a:custGeom>
              <a:rect b="b" l="l" r="r" t="t"/>
              <a:pathLst>
                <a:path extrusionOk="0" h="7373" w="663">
                  <a:moveTo>
                    <a:pt x="1" y="1"/>
                  </a:moveTo>
                  <a:lnTo>
                    <a:pt x="1" y="7372"/>
                  </a:lnTo>
                  <a:lnTo>
                    <a:pt x="662" y="737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500667" y="1417475"/>
              <a:ext cx="29920" cy="58819"/>
            </a:xfrm>
            <a:custGeom>
              <a:rect b="b" l="l" r="r" t="t"/>
              <a:pathLst>
                <a:path extrusionOk="0" h="2245" w="1142">
                  <a:moveTo>
                    <a:pt x="206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21" y="2245"/>
                  </a:lnTo>
                  <a:cubicBezTo>
                    <a:pt x="1046" y="2245"/>
                    <a:pt x="1142" y="2139"/>
                    <a:pt x="1142" y="2024"/>
                  </a:cubicBezTo>
                  <a:lnTo>
                    <a:pt x="1142" y="212"/>
                  </a:lnTo>
                  <a:cubicBezTo>
                    <a:pt x="1142" y="102"/>
                    <a:pt x="1045" y="1"/>
                    <a:pt x="936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4557181" y="1417475"/>
              <a:ext cx="29920" cy="58819"/>
            </a:xfrm>
            <a:custGeom>
              <a:rect b="b" l="l" r="r" t="t"/>
              <a:pathLst>
                <a:path extrusionOk="0" h="2245" w="1142">
                  <a:moveTo>
                    <a:pt x="205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11" y="2245"/>
                  </a:lnTo>
                  <a:cubicBezTo>
                    <a:pt x="1036" y="2245"/>
                    <a:pt x="1141" y="2149"/>
                    <a:pt x="1141" y="2024"/>
                  </a:cubicBezTo>
                  <a:lnTo>
                    <a:pt x="1141" y="212"/>
                  </a:lnTo>
                  <a:cubicBezTo>
                    <a:pt x="1141" y="102"/>
                    <a:pt x="1045" y="1"/>
                    <a:pt x="935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5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4613432" y="1417475"/>
              <a:ext cx="29920" cy="58819"/>
            </a:xfrm>
            <a:custGeom>
              <a:rect b="b" l="l" r="r" t="t"/>
              <a:pathLst>
                <a:path extrusionOk="0" h="2245" w="1142">
                  <a:moveTo>
                    <a:pt x="206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21" y="2245"/>
                  </a:lnTo>
                  <a:cubicBezTo>
                    <a:pt x="1036" y="2245"/>
                    <a:pt x="1141" y="2149"/>
                    <a:pt x="1132" y="2024"/>
                  </a:cubicBezTo>
                  <a:lnTo>
                    <a:pt x="1132" y="212"/>
                  </a:lnTo>
                  <a:cubicBezTo>
                    <a:pt x="1132" y="102"/>
                    <a:pt x="1044" y="1"/>
                    <a:pt x="936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4424844" y="1501892"/>
              <a:ext cx="29894" cy="59029"/>
            </a:xfrm>
            <a:custGeom>
              <a:rect b="b" l="l" r="r" t="t"/>
              <a:pathLst>
                <a:path extrusionOk="0" h="2253" w="1141">
                  <a:moveTo>
                    <a:pt x="221" y="0"/>
                  </a:moveTo>
                  <a:cubicBezTo>
                    <a:pt x="106" y="0"/>
                    <a:pt x="0" y="96"/>
                    <a:pt x="10" y="221"/>
                  </a:cubicBezTo>
                  <a:lnTo>
                    <a:pt x="10" y="2032"/>
                  </a:lnTo>
                  <a:cubicBezTo>
                    <a:pt x="0" y="2147"/>
                    <a:pt x="106" y="2253"/>
                    <a:pt x="221" y="2253"/>
                  </a:cubicBezTo>
                  <a:lnTo>
                    <a:pt x="920" y="2253"/>
                  </a:lnTo>
                  <a:cubicBezTo>
                    <a:pt x="1045" y="2253"/>
                    <a:pt x="1141" y="2147"/>
                    <a:pt x="1141" y="2032"/>
                  </a:cubicBezTo>
                  <a:lnTo>
                    <a:pt x="1141" y="221"/>
                  </a:lnTo>
                  <a:cubicBezTo>
                    <a:pt x="1141" y="96"/>
                    <a:pt x="1045" y="0"/>
                    <a:pt x="920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4689281" y="1501892"/>
              <a:ext cx="29658" cy="59029"/>
            </a:xfrm>
            <a:custGeom>
              <a:rect b="b" l="l" r="r" t="t"/>
              <a:pathLst>
                <a:path extrusionOk="0" h="2253" w="1132">
                  <a:moveTo>
                    <a:pt x="221" y="0"/>
                  </a:moveTo>
                  <a:cubicBezTo>
                    <a:pt x="96" y="0"/>
                    <a:pt x="1" y="96"/>
                    <a:pt x="1" y="221"/>
                  </a:cubicBezTo>
                  <a:lnTo>
                    <a:pt x="1" y="2032"/>
                  </a:lnTo>
                  <a:cubicBezTo>
                    <a:pt x="1" y="2147"/>
                    <a:pt x="96" y="2253"/>
                    <a:pt x="221" y="2253"/>
                  </a:cubicBezTo>
                  <a:lnTo>
                    <a:pt x="921" y="2253"/>
                  </a:lnTo>
                  <a:cubicBezTo>
                    <a:pt x="1036" y="2253"/>
                    <a:pt x="1132" y="2147"/>
                    <a:pt x="1132" y="2032"/>
                  </a:cubicBezTo>
                  <a:lnTo>
                    <a:pt x="1132" y="221"/>
                  </a:lnTo>
                  <a:cubicBezTo>
                    <a:pt x="1132" y="96"/>
                    <a:pt x="1036" y="0"/>
                    <a:pt x="921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4663160" y="1415248"/>
              <a:ext cx="89945" cy="19860"/>
            </a:xfrm>
            <a:custGeom>
              <a:rect b="b" l="l" r="r" t="t"/>
              <a:pathLst>
                <a:path extrusionOk="0" h="758" w="3433">
                  <a:moveTo>
                    <a:pt x="1" y="0"/>
                  </a:moveTo>
                  <a:lnTo>
                    <a:pt x="1" y="758"/>
                  </a:lnTo>
                  <a:lnTo>
                    <a:pt x="3221" y="758"/>
                  </a:lnTo>
                  <a:cubicBezTo>
                    <a:pt x="3336" y="758"/>
                    <a:pt x="3432" y="662"/>
                    <a:pt x="3432" y="547"/>
                  </a:cubicBezTo>
                  <a:lnTo>
                    <a:pt x="3432" y="211"/>
                  </a:lnTo>
                  <a:cubicBezTo>
                    <a:pt x="3432" y="96"/>
                    <a:pt x="3336" y="0"/>
                    <a:pt x="3221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4663160" y="1415248"/>
              <a:ext cx="17371" cy="19598"/>
            </a:xfrm>
            <a:custGeom>
              <a:rect b="b" l="l" r="r" t="t"/>
              <a:pathLst>
                <a:path extrusionOk="0" h="748" w="663">
                  <a:moveTo>
                    <a:pt x="1" y="0"/>
                  </a:moveTo>
                  <a:lnTo>
                    <a:pt x="1" y="748"/>
                  </a:lnTo>
                  <a:lnTo>
                    <a:pt x="662" y="74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4521025" y="1286659"/>
              <a:ext cx="101735" cy="72364"/>
            </a:xfrm>
            <a:custGeom>
              <a:rect b="b" l="l" r="r" t="t"/>
              <a:pathLst>
                <a:path extrusionOk="0" h="2762" w="3883">
                  <a:moveTo>
                    <a:pt x="451" y="1"/>
                  </a:moveTo>
                  <a:cubicBezTo>
                    <a:pt x="202" y="1"/>
                    <a:pt x="0" y="202"/>
                    <a:pt x="0" y="451"/>
                  </a:cubicBezTo>
                  <a:lnTo>
                    <a:pt x="0" y="2761"/>
                  </a:lnTo>
                  <a:lnTo>
                    <a:pt x="3882" y="2761"/>
                  </a:lnTo>
                  <a:lnTo>
                    <a:pt x="3882" y="451"/>
                  </a:lnTo>
                  <a:cubicBezTo>
                    <a:pt x="3882" y="202"/>
                    <a:pt x="3681" y="1"/>
                    <a:pt x="343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04891" y="1286659"/>
              <a:ext cx="18130" cy="72364"/>
            </a:xfrm>
            <a:custGeom>
              <a:rect b="b" l="l" r="r" t="t"/>
              <a:pathLst>
                <a:path extrusionOk="0" h="2762" w="692">
                  <a:moveTo>
                    <a:pt x="1" y="1"/>
                  </a:moveTo>
                  <a:lnTo>
                    <a:pt x="1" y="2761"/>
                  </a:lnTo>
                  <a:lnTo>
                    <a:pt x="691" y="2761"/>
                  </a:lnTo>
                  <a:lnTo>
                    <a:pt x="691" y="451"/>
                  </a:lnTo>
                  <a:cubicBezTo>
                    <a:pt x="691" y="202"/>
                    <a:pt x="490" y="1"/>
                    <a:pt x="241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547880" y="1300781"/>
              <a:ext cx="48260" cy="44619"/>
            </a:xfrm>
            <a:custGeom>
              <a:rect b="b" l="l" r="r" t="t"/>
              <a:pathLst>
                <a:path extrusionOk="0" h="1703" w="1842">
                  <a:moveTo>
                    <a:pt x="921" y="1"/>
                  </a:moveTo>
                  <a:cubicBezTo>
                    <a:pt x="816" y="1"/>
                    <a:pt x="710" y="70"/>
                    <a:pt x="710" y="209"/>
                  </a:cubicBezTo>
                  <a:lnTo>
                    <a:pt x="710" y="641"/>
                  </a:lnTo>
                  <a:lnTo>
                    <a:pt x="279" y="641"/>
                  </a:lnTo>
                  <a:cubicBezTo>
                    <a:pt x="1" y="641"/>
                    <a:pt x="1" y="1062"/>
                    <a:pt x="279" y="1062"/>
                  </a:cubicBezTo>
                  <a:lnTo>
                    <a:pt x="710" y="1062"/>
                  </a:lnTo>
                  <a:lnTo>
                    <a:pt x="710" y="1494"/>
                  </a:lnTo>
                  <a:cubicBezTo>
                    <a:pt x="710" y="1633"/>
                    <a:pt x="816" y="1702"/>
                    <a:pt x="921" y="1702"/>
                  </a:cubicBezTo>
                  <a:cubicBezTo>
                    <a:pt x="1027" y="1702"/>
                    <a:pt x="1132" y="1633"/>
                    <a:pt x="1132" y="1494"/>
                  </a:cubicBezTo>
                  <a:lnTo>
                    <a:pt x="1132" y="1062"/>
                  </a:lnTo>
                  <a:lnTo>
                    <a:pt x="1563" y="1062"/>
                  </a:lnTo>
                  <a:cubicBezTo>
                    <a:pt x="1841" y="1062"/>
                    <a:pt x="1841" y="641"/>
                    <a:pt x="1563" y="641"/>
                  </a:cubicBezTo>
                  <a:lnTo>
                    <a:pt x="1132" y="641"/>
                  </a:lnTo>
                  <a:lnTo>
                    <a:pt x="1132" y="209"/>
                  </a:lnTo>
                  <a:cubicBezTo>
                    <a:pt x="1132" y="70"/>
                    <a:pt x="1027" y="1"/>
                    <a:pt x="921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41"/>
          <p:cNvGrpSpPr/>
          <p:nvPr/>
        </p:nvGrpSpPr>
        <p:grpSpPr>
          <a:xfrm>
            <a:off x="7029281" y="1299790"/>
            <a:ext cx="362425" cy="335884"/>
            <a:chOff x="7029281" y="1299790"/>
            <a:chExt cx="362425" cy="335884"/>
          </a:xfrm>
        </p:grpSpPr>
        <p:sp>
          <p:nvSpPr>
            <p:cNvPr id="531" name="Google Shape;531;p41"/>
            <p:cNvSpPr/>
            <p:nvPr/>
          </p:nvSpPr>
          <p:spPr>
            <a:xfrm>
              <a:off x="7029543" y="1390573"/>
              <a:ext cx="202945" cy="244891"/>
            </a:xfrm>
            <a:custGeom>
              <a:rect b="b" l="l" r="r" t="t"/>
              <a:pathLst>
                <a:path extrusionOk="0" h="9347" w="7746">
                  <a:moveTo>
                    <a:pt x="892" y="1"/>
                  </a:moveTo>
                  <a:cubicBezTo>
                    <a:pt x="403" y="1"/>
                    <a:pt x="0" y="403"/>
                    <a:pt x="0" y="902"/>
                  </a:cubicBezTo>
                  <a:lnTo>
                    <a:pt x="0" y="8455"/>
                  </a:lnTo>
                  <a:cubicBezTo>
                    <a:pt x="0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256" y="9346"/>
                    <a:pt x="7621" y="9068"/>
                    <a:pt x="7726" y="8675"/>
                  </a:cubicBezTo>
                  <a:cubicBezTo>
                    <a:pt x="6432" y="7554"/>
                    <a:pt x="6442" y="5541"/>
                    <a:pt x="7745" y="4439"/>
                  </a:cubicBezTo>
                  <a:lnTo>
                    <a:pt x="7745" y="902"/>
                  </a:lnTo>
                  <a:cubicBezTo>
                    <a:pt x="7745" y="403"/>
                    <a:pt x="7343" y="1"/>
                    <a:pt x="68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7029281" y="1390573"/>
              <a:ext cx="202185" cy="244891"/>
            </a:xfrm>
            <a:custGeom>
              <a:rect b="b" l="l" r="r" t="t"/>
              <a:pathLst>
                <a:path extrusionOk="0" h="9347" w="7717">
                  <a:moveTo>
                    <a:pt x="6193" y="1"/>
                  </a:moveTo>
                  <a:cubicBezTo>
                    <a:pt x="6682" y="1"/>
                    <a:pt x="7084" y="403"/>
                    <a:pt x="7084" y="902"/>
                  </a:cubicBezTo>
                  <a:lnTo>
                    <a:pt x="7084" y="3988"/>
                  </a:lnTo>
                  <a:cubicBezTo>
                    <a:pt x="7084" y="4122"/>
                    <a:pt x="7036" y="4256"/>
                    <a:pt x="6941" y="4362"/>
                  </a:cubicBezTo>
                  <a:cubicBezTo>
                    <a:pt x="6663" y="4697"/>
                    <a:pt x="6452" y="5071"/>
                    <a:pt x="6317" y="5474"/>
                  </a:cubicBezTo>
                  <a:cubicBezTo>
                    <a:pt x="6174" y="5819"/>
                    <a:pt x="6097" y="6193"/>
                    <a:pt x="6097" y="6567"/>
                  </a:cubicBezTo>
                  <a:cubicBezTo>
                    <a:pt x="6097" y="6940"/>
                    <a:pt x="6174" y="7314"/>
                    <a:pt x="6317" y="7659"/>
                  </a:cubicBezTo>
                  <a:cubicBezTo>
                    <a:pt x="6317" y="7659"/>
                    <a:pt x="6317" y="7659"/>
                    <a:pt x="6317" y="7669"/>
                  </a:cubicBezTo>
                  <a:cubicBezTo>
                    <a:pt x="6442" y="8052"/>
                    <a:pt x="6164" y="8445"/>
                    <a:pt x="5762" y="8455"/>
                  </a:cubicBezTo>
                  <a:lnTo>
                    <a:pt x="892" y="8455"/>
                  </a:lnTo>
                  <a:cubicBezTo>
                    <a:pt x="403" y="8455"/>
                    <a:pt x="1" y="8052"/>
                    <a:pt x="1" y="7554"/>
                  </a:cubicBezTo>
                  <a:lnTo>
                    <a:pt x="1" y="8445"/>
                  </a:lnTo>
                  <a:cubicBezTo>
                    <a:pt x="1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132" y="9346"/>
                    <a:pt x="7401" y="9212"/>
                    <a:pt x="7573" y="8992"/>
                  </a:cubicBezTo>
                  <a:cubicBezTo>
                    <a:pt x="7573" y="8982"/>
                    <a:pt x="7583" y="8972"/>
                    <a:pt x="7592" y="8963"/>
                  </a:cubicBezTo>
                  <a:cubicBezTo>
                    <a:pt x="7592" y="8953"/>
                    <a:pt x="7602" y="8944"/>
                    <a:pt x="7612" y="8934"/>
                  </a:cubicBezTo>
                  <a:lnTo>
                    <a:pt x="7612" y="8925"/>
                  </a:lnTo>
                  <a:cubicBezTo>
                    <a:pt x="7612" y="8915"/>
                    <a:pt x="7612" y="8905"/>
                    <a:pt x="7621" y="8905"/>
                  </a:cubicBezTo>
                  <a:cubicBezTo>
                    <a:pt x="7631" y="8896"/>
                    <a:pt x="7621" y="8905"/>
                    <a:pt x="7621" y="8886"/>
                  </a:cubicBezTo>
                  <a:cubicBezTo>
                    <a:pt x="7621" y="8886"/>
                    <a:pt x="7631" y="8877"/>
                    <a:pt x="7631" y="8867"/>
                  </a:cubicBezTo>
                  <a:lnTo>
                    <a:pt x="7631" y="8857"/>
                  </a:lnTo>
                  <a:cubicBezTo>
                    <a:pt x="7640" y="8848"/>
                    <a:pt x="7640" y="8838"/>
                    <a:pt x="7650" y="8838"/>
                  </a:cubicBezTo>
                  <a:lnTo>
                    <a:pt x="7650" y="8819"/>
                  </a:lnTo>
                  <a:cubicBezTo>
                    <a:pt x="7650" y="8819"/>
                    <a:pt x="7650" y="8809"/>
                    <a:pt x="7650" y="8800"/>
                  </a:cubicBezTo>
                  <a:lnTo>
                    <a:pt x="7650" y="8790"/>
                  </a:lnTo>
                  <a:cubicBezTo>
                    <a:pt x="7650" y="8781"/>
                    <a:pt x="7650" y="8771"/>
                    <a:pt x="7659" y="8762"/>
                  </a:cubicBezTo>
                  <a:cubicBezTo>
                    <a:pt x="7669" y="8762"/>
                    <a:pt x="7659" y="8752"/>
                    <a:pt x="7659" y="8752"/>
                  </a:cubicBezTo>
                  <a:lnTo>
                    <a:pt x="7669" y="8723"/>
                  </a:lnTo>
                  <a:lnTo>
                    <a:pt x="7669" y="8714"/>
                  </a:lnTo>
                  <a:cubicBezTo>
                    <a:pt x="7669" y="8694"/>
                    <a:pt x="7679" y="8685"/>
                    <a:pt x="7679" y="8675"/>
                  </a:cubicBezTo>
                  <a:cubicBezTo>
                    <a:pt x="7650" y="8647"/>
                    <a:pt x="7621" y="8618"/>
                    <a:pt x="7592" y="8589"/>
                  </a:cubicBezTo>
                  <a:lnTo>
                    <a:pt x="7583" y="8589"/>
                  </a:lnTo>
                  <a:cubicBezTo>
                    <a:pt x="7554" y="8560"/>
                    <a:pt x="7525" y="8532"/>
                    <a:pt x="7496" y="8503"/>
                  </a:cubicBezTo>
                  <a:lnTo>
                    <a:pt x="7487" y="8493"/>
                  </a:lnTo>
                  <a:cubicBezTo>
                    <a:pt x="7458" y="8464"/>
                    <a:pt x="7429" y="8436"/>
                    <a:pt x="7410" y="8407"/>
                  </a:cubicBezTo>
                  <a:lnTo>
                    <a:pt x="7410" y="8397"/>
                  </a:lnTo>
                  <a:cubicBezTo>
                    <a:pt x="7381" y="8359"/>
                    <a:pt x="7353" y="8330"/>
                    <a:pt x="7334" y="8301"/>
                  </a:cubicBezTo>
                  <a:cubicBezTo>
                    <a:pt x="6394" y="7122"/>
                    <a:pt x="6567" y="5416"/>
                    <a:pt x="7717" y="4439"/>
                  </a:cubicBezTo>
                  <a:lnTo>
                    <a:pt x="7717" y="902"/>
                  </a:lnTo>
                  <a:cubicBezTo>
                    <a:pt x="7717" y="422"/>
                    <a:pt x="7343" y="29"/>
                    <a:pt x="6864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7075235" y="1368722"/>
              <a:ext cx="111298" cy="22139"/>
            </a:xfrm>
            <a:custGeom>
              <a:rect b="b" l="l" r="r" t="t"/>
              <a:pathLst>
                <a:path extrusionOk="0" h="845" w="4248">
                  <a:moveTo>
                    <a:pt x="1" y="1"/>
                  </a:moveTo>
                  <a:lnTo>
                    <a:pt x="1" y="844"/>
                  </a:lnTo>
                  <a:lnTo>
                    <a:pt x="4247" y="844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7158132" y="1368722"/>
              <a:ext cx="28401" cy="22139"/>
            </a:xfrm>
            <a:custGeom>
              <a:rect b="b" l="l" r="r" t="t"/>
              <a:pathLst>
                <a:path extrusionOk="0" h="845" w="1084">
                  <a:moveTo>
                    <a:pt x="0" y="1"/>
                  </a:moveTo>
                  <a:lnTo>
                    <a:pt x="0" y="844"/>
                  </a:lnTo>
                  <a:lnTo>
                    <a:pt x="1083" y="84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7052127" y="1305947"/>
              <a:ext cx="157514" cy="62801"/>
            </a:xfrm>
            <a:custGeom>
              <a:rect b="b" l="l" r="r" t="t"/>
              <a:pathLst>
                <a:path extrusionOk="0" h="2397" w="6012">
                  <a:moveTo>
                    <a:pt x="336" y="0"/>
                  </a:moveTo>
                  <a:cubicBezTo>
                    <a:pt x="154" y="0"/>
                    <a:pt x="1" y="144"/>
                    <a:pt x="1" y="336"/>
                  </a:cubicBezTo>
                  <a:lnTo>
                    <a:pt x="1" y="1198"/>
                  </a:lnTo>
                  <a:lnTo>
                    <a:pt x="1" y="2061"/>
                  </a:lnTo>
                  <a:cubicBezTo>
                    <a:pt x="1" y="2243"/>
                    <a:pt x="154" y="2397"/>
                    <a:pt x="346" y="2397"/>
                  </a:cubicBezTo>
                  <a:lnTo>
                    <a:pt x="5676" y="2397"/>
                  </a:lnTo>
                  <a:cubicBezTo>
                    <a:pt x="5858" y="2397"/>
                    <a:pt x="6011" y="2243"/>
                    <a:pt x="6011" y="2061"/>
                  </a:cubicBezTo>
                  <a:lnTo>
                    <a:pt x="6011" y="336"/>
                  </a:lnTo>
                  <a:cubicBezTo>
                    <a:pt x="6011" y="144"/>
                    <a:pt x="5858" y="0"/>
                    <a:pt x="567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7169922" y="1305685"/>
              <a:ext cx="39719" cy="63063"/>
            </a:xfrm>
            <a:custGeom>
              <a:rect b="b" l="l" r="r" t="t"/>
              <a:pathLst>
                <a:path extrusionOk="0" h="2407" w="1516">
                  <a:moveTo>
                    <a:pt x="10" y="1"/>
                  </a:moveTo>
                  <a:lnTo>
                    <a:pt x="1" y="10"/>
                  </a:lnTo>
                  <a:lnTo>
                    <a:pt x="10" y="10"/>
                  </a:lnTo>
                  <a:lnTo>
                    <a:pt x="10" y="1"/>
                  </a:lnTo>
                  <a:close/>
                  <a:moveTo>
                    <a:pt x="10" y="10"/>
                  </a:moveTo>
                  <a:lnTo>
                    <a:pt x="10" y="2407"/>
                  </a:lnTo>
                  <a:lnTo>
                    <a:pt x="1180" y="2407"/>
                  </a:lnTo>
                  <a:cubicBezTo>
                    <a:pt x="1362" y="2407"/>
                    <a:pt x="1515" y="2263"/>
                    <a:pt x="1515" y="2071"/>
                  </a:cubicBezTo>
                  <a:lnTo>
                    <a:pt x="1515" y="346"/>
                  </a:lnTo>
                  <a:cubicBezTo>
                    <a:pt x="1515" y="154"/>
                    <a:pt x="1362" y="10"/>
                    <a:pt x="1180" y="1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7049376" y="1452090"/>
              <a:ext cx="142685" cy="122223"/>
            </a:xfrm>
            <a:custGeom>
              <a:rect b="b" l="l" r="r" t="t"/>
              <a:pathLst>
                <a:path extrusionOk="0" h="4665" w="5446">
                  <a:moveTo>
                    <a:pt x="3116" y="1"/>
                  </a:moveTo>
                  <a:cubicBezTo>
                    <a:pt x="1045" y="1"/>
                    <a:pt x="1" y="2512"/>
                    <a:pt x="1467" y="3979"/>
                  </a:cubicBezTo>
                  <a:cubicBezTo>
                    <a:pt x="1941" y="4452"/>
                    <a:pt x="2523" y="4664"/>
                    <a:pt x="3094" y="4664"/>
                  </a:cubicBezTo>
                  <a:cubicBezTo>
                    <a:pt x="4293" y="4664"/>
                    <a:pt x="5445" y="3732"/>
                    <a:pt x="5445" y="2330"/>
                  </a:cubicBezTo>
                  <a:cubicBezTo>
                    <a:pt x="5445" y="1046"/>
                    <a:pt x="4400" y="1"/>
                    <a:pt x="3116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7080764" y="1462911"/>
              <a:ext cx="121070" cy="111586"/>
            </a:xfrm>
            <a:custGeom>
              <a:rect b="b" l="l" r="r" t="t"/>
              <a:pathLst>
                <a:path extrusionOk="0" h="4259" w="4621">
                  <a:moveTo>
                    <a:pt x="3241" y="0"/>
                  </a:moveTo>
                  <a:cubicBezTo>
                    <a:pt x="3864" y="920"/>
                    <a:pt x="3749" y="2157"/>
                    <a:pt x="2963" y="2952"/>
                  </a:cubicBezTo>
                  <a:cubicBezTo>
                    <a:pt x="2509" y="3401"/>
                    <a:pt x="1911" y="3634"/>
                    <a:pt x="1309" y="3634"/>
                  </a:cubicBezTo>
                  <a:cubicBezTo>
                    <a:pt x="856" y="3634"/>
                    <a:pt x="400" y="3502"/>
                    <a:pt x="1" y="3230"/>
                  </a:cubicBezTo>
                  <a:lnTo>
                    <a:pt x="1" y="3230"/>
                  </a:lnTo>
                  <a:cubicBezTo>
                    <a:pt x="459" y="3907"/>
                    <a:pt x="1196" y="4258"/>
                    <a:pt x="1939" y="4258"/>
                  </a:cubicBezTo>
                  <a:cubicBezTo>
                    <a:pt x="2531" y="4258"/>
                    <a:pt x="3126" y="4035"/>
                    <a:pt x="3586" y="3575"/>
                  </a:cubicBezTo>
                  <a:cubicBezTo>
                    <a:pt x="4621" y="2540"/>
                    <a:pt x="4458" y="815"/>
                    <a:pt x="3241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7181974" y="1489766"/>
              <a:ext cx="170562" cy="145908"/>
            </a:xfrm>
            <a:custGeom>
              <a:rect b="b" l="l" r="r" t="t"/>
              <a:pathLst>
                <a:path extrusionOk="0" h="5569" w="6510">
                  <a:moveTo>
                    <a:pt x="3729" y="1"/>
                  </a:moveTo>
                  <a:cubicBezTo>
                    <a:pt x="1247" y="1"/>
                    <a:pt x="1" y="2991"/>
                    <a:pt x="1755" y="4746"/>
                  </a:cubicBezTo>
                  <a:cubicBezTo>
                    <a:pt x="2323" y="5314"/>
                    <a:pt x="3022" y="5568"/>
                    <a:pt x="3707" y="5568"/>
                  </a:cubicBezTo>
                  <a:cubicBezTo>
                    <a:pt x="5138" y="5568"/>
                    <a:pt x="6509" y="4459"/>
                    <a:pt x="6509" y="2781"/>
                  </a:cubicBezTo>
                  <a:cubicBezTo>
                    <a:pt x="6509" y="1247"/>
                    <a:pt x="5263" y="1"/>
                    <a:pt x="372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7221405" y="1504595"/>
              <a:ext cx="141166" cy="131026"/>
            </a:xfrm>
            <a:custGeom>
              <a:rect b="b" l="l" r="r" t="t"/>
              <a:pathLst>
                <a:path extrusionOk="0" h="5001" w="5388">
                  <a:moveTo>
                    <a:pt x="3902" y="0"/>
                  </a:moveTo>
                  <a:lnTo>
                    <a:pt x="3902" y="0"/>
                  </a:lnTo>
                  <a:cubicBezTo>
                    <a:pt x="4745" y="1103"/>
                    <a:pt x="4640" y="2665"/>
                    <a:pt x="3653" y="3652"/>
                  </a:cubicBezTo>
                  <a:cubicBezTo>
                    <a:pt x="3116" y="4194"/>
                    <a:pt x="2405" y="4470"/>
                    <a:pt x="1687" y="4470"/>
                  </a:cubicBezTo>
                  <a:cubicBezTo>
                    <a:pt x="1097" y="4470"/>
                    <a:pt x="503" y="4283"/>
                    <a:pt x="1" y="3902"/>
                  </a:cubicBezTo>
                  <a:lnTo>
                    <a:pt x="1" y="3902"/>
                  </a:lnTo>
                  <a:cubicBezTo>
                    <a:pt x="556" y="4628"/>
                    <a:pt x="1390" y="5001"/>
                    <a:pt x="2226" y="5001"/>
                  </a:cubicBezTo>
                  <a:cubicBezTo>
                    <a:pt x="2934" y="5001"/>
                    <a:pt x="3644" y="4734"/>
                    <a:pt x="4189" y="4189"/>
                  </a:cubicBezTo>
                  <a:cubicBezTo>
                    <a:pt x="5388" y="2991"/>
                    <a:pt x="5253" y="1016"/>
                    <a:pt x="3902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7229449" y="1512115"/>
              <a:ext cx="109516" cy="109542"/>
            </a:xfrm>
            <a:custGeom>
              <a:rect b="b" l="l" r="r" t="t"/>
              <a:pathLst>
                <a:path extrusionOk="0" h="4181" w="4180">
                  <a:moveTo>
                    <a:pt x="3921" y="1"/>
                  </a:moveTo>
                  <a:cubicBezTo>
                    <a:pt x="3902" y="10"/>
                    <a:pt x="3892" y="30"/>
                    <a:pt x="3873" y="39"/>
                  </a:cubicBezTo>
                  <a:lnTo>
                    <a:pt x="39" y="3883"/>
                  </a:lnTo>
                  <a:cubicBezTo>
                    <a:pt x="19" y="3893"/>
                    <a:pt x="10" y="3912"/>
                    <a:pt x="0" y="3921"/>
                  </a:cubicBezTo>
                  <a:cubicBezTo>
                    <a:pt x="106" y="4017"/>
                    <a:pt x="221" y="4103"/>
                    <a:pt x="345" y="4180"/>
                  </a:cubicBezTo>
                  <a:lnTo>
                    <a:pt x="4180" y="346"/>
                  </a:lnTo>
                  <a:cubicBezTo>
                    <a:pt x="4103" y="221"/>
                    <a:pt x="4017" y="106"/>
                    <a:pt x="3921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7278678" y="1398433"/>
              <a:ext cx="113027" cy="215181"/>
            </a:xfrm>
            <a:custGeom>
              <a:rect b="b" l="l" r="r" t="t"/>
              <a:pathLst>
                <a:path extrusionOk="0" h="8213" w="4314">
                  <a:moveTo>
                    <a:pt x="2085" y="1"/>
                  </a:moveTo>
                  <a:cubicBezTo>
                    <a:pt x="1972" y="1"/>
                    <a:pt x="1860" y="7"/>
                    <a:pt x="1773" y="26"/>
                  </a:cubicBezTo>
                  <a:cubicBezTo>
                    <a:pt x="786" y="266"/>
                    <a:pt x="0" y="1090"/>
                    <a:pt x="0" y="2145"/>
                  </a:cubicBezTo>
                  <a:lnTo>
                    <a:pt x="0" y="3487"/>
                  </a:lnTo>
                  <a:lnTo>
                    <a:pt x="29" y="3487"/>
                  </a:lnTo>
                  <a:cubicBezTo>
                    <a:pt x="2502" y="3487"/>
                    <a:pt x="3748" y="6458"/>
                    <a:pt x="2023" y="8212"/>
                  </a:cubicBezTo>
                  <a:lnTo>
                    <a:pt x="2157" y="8212"/>
                  </a:lnTo>
                  <a:cubicBezTo>
                    <a:pt x="3345" y="8212"/>
                    <a:pt x="4313" y="7254"/>
                    <a:pt x="4313" y="6056"/>
                  </a:cubicBezTo>
                  <a:lnTo>
                    <a:pt x="4313" y="2145"/>
                  </a:lnTo>
                  <a:cubicBezTo>
                    <a:pt x="4304" y="1100"/>
                    <a:pt x="3556" y="209"/>
                    <a:pt x="2531" y="26"/>
                  </a:cubicBezTo>
                  <a:cubicBezTo>
                    <a:pt x="2531" y="26"/>
                    <a:pt x="2309" y="1"/>
                    <a:pt x="208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7324633" y="1398354"/>
              <a:ext cx="66810" cy="215259"/>
            </a:xfrm>
            <a:custGeom>
              <a:rect b="b" l="l" r="r" t="t"/>
              <a:pathLst>
                <a:path extrusionOk="0" h="8216" w="2550">
                  <a:moveTo>
                    <a:pt x="398" y="1"/>
                  </a:moveTo>
                  <a:cubicBezTo>
                    <a:pt x="271" y="1"/>
                    <a:pt x="144" y="10"/>
                    <a:pt x="19" y="29"/>
                  </a:cubicBezTo>
                  <a:lnTo>
                    <a:pt x="0" y="29"/>
                  </a:lnTo>
                  <a:cubicBezTo>
                    <a:pt x="1016" y="221"/>
                    <a:pt x="1745" y="1113"/>
                    <a:pt x="1745" y="2148"/>
                  </a:cubicBezTo>
                  <a:lnTo>
                    <a:pt x="1745" y="6068"/>
                  </a:lnTo>
                  <a:cubicBezTo>
                    <a:pt x="1745" y="6950"/>
                    <a:pt x="1208" y="7736"/>
                    <a:pt x="403" y="8062"/>
                  </a:cubicBezTo>
                  <a:cubicBezTo>
                    <a:pt x="355" y="8119"/>
                    <a:pt x="307" y="8167"/>
                    <a:pt x="259" y="8215"/>
                  </a:cubicBezTo>
                  <a:lnTo>
                    <a:pt x="393" y="8215"/>
                  </a:lnTo>
                  <a:cubicBezTo>
                    <a:pt x="1582" y="8215"/>
                    <a:pt x="2550" y="7257"/>
                    <a:pt x="2550" y="6059"/>
                  </a:cubicBezTo>
                  <a:lnTo>
                    <a:pt x="2550" y="2148"/>
                  </a:lnTo>
                  <a:cubicBezTo>
                    <a:pt x="2540" y="1103"/>
                    <a:pt x="1802" y="212"/>
                    <a:pt x="777" y="29"/>
                  </a:cubicBezTo>
                  <a:cubicBezTo>
                    <a:pt x="652" y="10"/>
                    <a:pt x="525" y="1"/>
                    <a:pt x="398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7325629" y="1505853"/>
              <a:ext cx="66076" cy="107761"/>
            </a:xfrm>
            <a:custGeom>
              <a:rect b="b" l="l" r="r" t="t"/>
              <a:pathLst>
                <a:path extrusionOk="0" h="4113" w="2522">
                  <a:moveTo>
                    <a:pt x="10" y="0"/>
                  </a:moveTo>
                  <a:lnTo>
                    <a:pt x="0" y="10"/>
                  </a:lnTo>
                  <a:cubicBezTo>
                    <a:pt x="1275" y="1035"/>
                    <a:pt x="1381" y="2943"/>
                    <a:pt x="240" y="4112"/>
                  </a:cubicBezTo>
                  <a:lnTo>
                    <a:pt x="365" y="4112"/>
                  </a:lnTo>
                  <a:cubicBezTo>
                    <a:pt x="1563" y="4112"/>
                    <a:pt x="2521" y="3154"/>
                    <a:pt x="2521" y="1956"/>
                  </a:cubicBezTo>
                  <a:lnTo>
                    <a:pt x="2521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7331393" y="1505853"/>
              <a:ext cx="60050" cy="107761"/>
            </a:xfrm>
            <a:custGeom>
              <a:rect b="b" l="l" r="r" t="t"/>
              <a:pathLst>
                <a:path extrusionOk="0" h="4113" w="2292">
                  <a:moveTo>
                    <a:pt x="1487" y="0"/>
                  </a:moveTo>
                  <a:lnTo>
                    <a:pt x="1487" y="1965"/>
                  </a:lnTo>
                  <a:cubicBezTo>
                    <a:pt x="1487" y="2847"/>
                    <a:pt x="950" y="3633"/>
                    <a:pt x="145" y="3959"/>
                  </a:cubicBezTo>
                  <a:cubicBezTo>
                    <a:pt x="116" y="3988"/>
                    <a:pt x="97" y="4016"/>
                    <a:pt x="78" y="4036"/>
                  </a:cubicBezTo>
                  <a:lnTo>
                    <a:pt x="68" y="4045"/>
                  </a:lnTo>
                  <a:lnTo>
                    <a:pt x="1" y="4112"/>
                  </a:lnTo>
                  <a:lnTo>
                    <a:pt x="135" y="4112"/>
                  </a:lnTo>
                  <a:cubicBezTo>
                    <a:pt x="1324" y="4112"/>
                    <a:pt x="2292" y="3154"/>
                    <a:pt x="2292" y="1956"/>
                  </a:cubicBezTo>
                  <a:lnTo>
                    <a:pt x="229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7095331" y="1479338"/>
              <a:ext cx="71343" cy="67596"/>
            </a:xfrm>
            <a:custGeom>
              <a:rect b="b" l="l" r="r" t="t"/>
              <a:pathLst>
                <a:path extrusionOk="0" h="2580" w="2723">
                  <a:moveTo>
                    <a:pt x="1357" y="1"/>
                  </a:moveTo>
                  <a:cubicBezTo>
                    <a:pt x="1249" y="1"/>
                    <a:pt x="1141" y="73"/>
                    <a:pt x="1141" y="217"/>
                  </a:cubicBezTo>
                  <a:lnTo>
                    <a:pt x="1141" y="1079"/>
                  </a:lnTo>
                  <a:lnTo>
                    <a:pt x="288" y="1079"/>
                  </a:lnTo>
                  <a:cubicBezTo>
                    <a:pt x="1" y="1079"/>
                    <a:pt x="1" y="1511"/>
                    <a:pt x="288" y="1511"/>
                  </a:cubicBezTo>
                  <a:lnTo>
                    <a:pt x="1141" y="1511"/>
                  </a:lnTo>
                  <a:lnTo>
                    <a:pt x="1141" y="2364"/>
                  </a:lnTo>
                  <a:cubicBezTo>
                    <a:pt x="1141" y="2508"/>
                    <a:pt x="1249" y="2579"/>
                    <a:pt x="1357" y="2579"/>
                  </a:cubicBezTo>
                  <a:cubicBezTo>
                    <a:pt x="1465" y="2579"/>
                    <a:pt x="1573" y="2508"/>
                    <a:pt x="1573" y="2364"/>
                  </a:cubicBezTo>
                  <a:lnTo>
                    <a:pt x="1573" y="1511"/>
                  </a:lnTo>
                  <a:lnTo>
                    <a:pt x="2435" y="1511"/>
                  </a:lnTo>
                  <a:cubicBezTo>
                    <a:pt x="2720" y="1501"/>
                    <a:pt x="2723" y="1079"/>
                    <a:pt x="2445" y="1079"/>
                  </a:cubicBezTo>
                  <a:cubicBezTo>
                    <a:pt x="2442" y="1079"/>
                    <a:pt x="2439" y="1079"/>
                    <a:pt x="2435" y="1079"/>
                  </a:cubicBezTo>
                  <a:lnTo>
                    <a:pt x="1573" y="1079"/>
                  </a:lnTo>
                  <a:lnTo>
                    <a:pt x="1573" y="217"/>
                  </a:lnTo>
                  <a:cubicBezTo>
                    <a:pt x="1573" y="73"/>
                    <a:pt x="1465" y="1"/>
                    <a:pt x="1357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7085296" y="1299790"/>
              <a:ext cx="11318" cy="74487"/>
            </a:xfrm>
            <a:custGeom>
              <a:rect b="b" l="l" r="r" t="t"/>
              <a:pathLst>
                <a:path extrusionOk="0" h="2843" w="432">
                  <a:moveTo>
                    <a:pt x="216" y="0"/>
                  </a:moveTo>
                  <a:cubicBezTo>
                    <a:pt x="108" y="0"/>
                    <a:pt x="0" y="72"/>
                    <a:pt x="0" y="216"/>
                  </a:cubicBezTo>
                  <a:lnTo>
                    <a:pt x="0" y="2622"/>
                  </a:lnTo>
                  <a:cubicBezTo>
                    <a:pt x="0" y="2747"/>
                    <a:pt x="96" y="2843"/>
                    <a:pt x="22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7125461" y="1299790"/>
              <a:ext cx="11345" cy="74487"/>
            </a:xfrm>
            <a:custGeom>
              <a:rect b="b" l="l" r="r" t="t"/>
              <a:pathLst>
                <a:path extrusionOk="0" h="2843" w="433">
                  <a:moveTo>
                    <a:pt x="217" y="0"/>
                  </a:moveTo>
                  <a:cubicBezTo>
                    <a:pt x="109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7" y="2843"/>
                    <a:pt x="212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7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7165652" y="1299790"/>
              <a:ext cx="11318" cy="74487"/>
            </a:xfrm>
            <a:custGeom>
              <a:rect b="b" l="l" r="r" t="t"/>
              <a:pathLst>
                <a:path extrusionOk="0" h="2843" w="432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6" y="2843"/>
                    <a:pt x="21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7221143" y="1507399"/>
              <a:ext cx="116118" cy="111979"/>
            </a:xfrm>
            <a:custGeom>
              <a:rect b="b" l="l" r="r" t="t"/>
              <a:pathLst>
                <a:path extrusionOk="0" h="4274" w="4432">
                  <a:moveTo>
                    <a:pt x="4118" y="0"/>
                  </a:moveTo>
                  <a:cubicBezTo>
                    <a:pt x="4068" y="0"/>
                    <a:pt x="4016" y="20"/>
                    <a:pt x="3969" y="66"/>
                  </a:cubicBezTo>
                  <a:lnTo>
                    <a:pt x="126" y="3910"/>
                  </a:lnTo>
                  <a:cubicBezTo>
                    <a:pt x="1" y="4044"/>
                    <a:pt x="97" y="4264"/>
                    <a:pt x="279" y="4274"/>
                  </a:cubicBezTo>
                  <a:cubicBezTo>
                    <a:pt x="336" y="4274"/>
                    <a:pt x="394" y="4245"/>
                    <a:pt x="432" y="4216"/>
                  </a:cubicBezTo>
                  <a:lnTo>
                    <a:pt x="4276" y="373"/>
                  </a:lnTo>
                  <a:cubicBezTo>
                    <a:pt x="4431" y="218"/>
                    <a:pt x="4285" y="0"/>
                    <a:pt x="4118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41"/>
          <p:cNvGrpSpPr/>
          <p:nvPr/>
        </p:nvGrpSpPr>
        <p:grpSpPr>
          <a:xfrm>
            <a:off x="1756963" y="3162254"/>
            <a:ext cx="362163" cy="347098"/>
            <a:chOff x="1756963" y="3162254"/>
            <a:chExt cx="362163" cy="347098"/>
          </a:xfrm>
        </p:grpSpPr>
        <p:sp>
          <p:nvSpPr>
            <p:cNvPr id="552" name="Google Shape;552;p41"/>
            <p:cNvSpPr/>
            <p:nvPr/>
          </p:nvSpPr>
          <p:spPr>
            <a:xfrm>
              <a:off x="1847117" y="3162254"/>
              <a:ext cx="181854" cy="100713"/>
            </a:xfrm>
            <a:custGeom>
              <a:rect b="b" l="l" r="r" t="t"/>
              <a:pathLst>
                <a:path extrusionOk="0" h="3844" w="6941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1847353" y="3235326"/>
              <a:ext cx="27405" cy="27405"/>
            </a:xfrm>
            <a:custGeom>
              <a:rect b="b" l="l" r="r" t="t"/>
              <a:pathLst>
                <a:path extrusionOk="0" h="1046" w="1046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2001566" y="3235326"/>
              <a:ext cx="27405" cy="27641"/>
            </a:xfrm>
            <a:custGeom>
              <a:rect b="b" l="l" r="r" t="t"/>
              <a:pathLst>
                <a:path extrusionOk="0" h="1055" w="1046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1757199" y="3262705"/>
              <a:ext cx="361927" cy="246647"/>
            </a:xfrm>
            <a:custGeom>
              <a:rect b="b" l="l" r="r" t="t"/>
              <a:pathLst>
                <a:path extrusionOk="0" h="9414" w="13814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1979453" y="3262705"/>
              <a:ext cx="139672" cy="246647"/>
            </a:xfrm>
            <a:custGeom>
              <a:rect b="b" l="l" r="r" t="t"/>
              <a:pathLst>
                <a:path extrusionOk="0" h="9414" w="5331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1756963" y="3461354"/>
              <a:ext cx="362163" cy="47998"/>
            </a:xfrm>
            <a:custGeom>
              <a:rect b="b" l="l" r="r" t="t"/>
              <a:pathLst>
                <a:path extrusionOk="0" h="1832" w="13823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2055302" y="3461589"/>
              <a:ext cx="63823" cy="47763"/>
            </a:xfrm>
            <a:custGeom>
              <a:rect b="b" l="l" r="r" t="t"/>
              <a:pathLst>
                <a:path extrusionOk="0" h="1823" w="2436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1880260" y="3311411"/>
              <a:ext cx="115542" cy="115306"/>
            </a:xfrm>
            <a:custGeom>
              <a:rect b="b" l="l" r="r" t="t"/>
              <a:pathLst>
                <a:path extrusionOk="0" h="4401" w="441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41"/>
          <p:cNvGrpSpPr/>
          <p:nvPr/>
        </p:nvGrpSpPr>
        <p:grpSpPr>
          <a:xfrm>
            <a:off x="4432123" y="3154721"/>
            <a:ext cx="284322" cy="362163"/>
            <a:chOff x="4432123" y="3154721"/>
            <a:chExt cx="284322" cy="362163"/>
          </a:xfrm>
        </p:grpSpPr>
        <p:sp>
          <p:nvSpPr>
            <p:cNvPr id="561" name="Google Shape;561;p41"/>
            <p:cNvSpPr/>
            <p:nvPr/>
          </p:nvSpPr>
          <p:spPr>
            <a:xfrm>
              <a:off x="4432123" y="3172040"/>
              <a:ext cx="284322" cy="344844"/>
            </a:xfrm>
            <a:custGeom>
              <a:rect b="b" l="l" r="r" t="t"/>
              <a:pathLst>
                <a:path extrusionOk="0" h="13162" w="10852">
                  <a:moveTo>
                    <a:pt x="10228" y="1"/>
                  </a:moveTo>
                  <a:lnTo>
                    <a:pt x="1668" y="10"/>
                  </a:lnTo>
                  <a:lnTo>
                    <a:pt x="623" y="10"/>
                  </a:lnTo>
                  <a:cubicBezTo>
                    <a:pt x="278" y="10"/>
                    <a:pt x="0" y="288"/>
                    <a:pt x="0" y="633"/>
                  </a:cubicBezTo>
                  <a:lnTo>
                    <a:pt x="0" y="12538"/>
                  </a:lnTo>
                  <a:cubicBezTo>
                    <a:pt x="0" y="12874"/>
                    <a:pt x="278" y="13161"/>
                    <a:pt x="623" y="13161"/>
                  </a:cubicBezTo>
                  <a:lnTo>
                    <a:pt x="10228" y="13161"/>
                  </a:lnTo>
                  <a:cubicBezTo>
                    <a:pt x="10573" y="13161"/>
                    <a:pt x="10851" y="12874"/>
                    <a:pt x="10851" y="12538"/>
                  </a:cubicBezTo>
                  <a:lnTo>
                    <a:pt x="10851" y="633"/>
                  </a:lnTo>
                  <a:cubicBezTo>
                    <a:pt x="10851" y="288"/>
                    <a:pt x="10573" y="1"/>
                    <a:pt x="1022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4650605" y="3172302"/>
              <a:ext cx="65841" cy="344582"/>
            </a:xfrm>
            <a:custGeom>
              <a:rect b="b" l="l" r="r" t="t"/>
              <a:pathLst>
                <a:path extrusionOk="0" h="13152" w="2513">
                  <a:moveTo>
                    <a:pt x="1906" y="0"/>
                  </a:moveTo>
                  <a:cubicBezTo>
                    <a:pt x="1900" y="0"/>
                    <a:pt x="1895" y="0"/>
                    <a:pt x="1889" y="0"/>
                  </a:cubicBezTo>
                  <a:lnTo>
                    <a:pt x="1" y="0"/>
                  </a:lnTo>
                  <a:cubicBezTo>
                    <a:pt x="346" y="0"/>
                    <a:pt x="633" y="278"/>
                    <a:pt x="633" y="623"/>
                  </a:cubicBezTo>
                  <a:lnTo>
                    <a:pt x="633" y="12528"/>
                  </a:lnTo>
                  <a:cubicBezTo>
                    <a:pt x="633" y="12864"/>
                    <a:pt x="346" y="13151"/>
                    <a:pt x="1" y="13151"/>
                  </a:cubicBezTo>
                  <a:lnTo>
                    <a:pt x="1889" y="13151"/>
                  </a:lnTo>
                  <a:cubicBezTo>
                    <a:pt x="2234" y="13151"/>
                    <a:pt x="2512" y="12874"/>
                    <a:pt x="2512" y="12528"/>
                  </a:cubicBezTo>
                  <a:lnTo>
                    <a:pt x="2512" y="623"/>
                  </a:lnTo>
                  <a:cubicBezTo>
                    <a:pt x="2512" y="284"/>
                    <a:pt x="2243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4466786" y="3172302"/>
              <a:ext cx="214997" cy="312435"/>
            </a:xfrm>
            <a:custGeom>
              <a:rect b="b" l="l" r="r" t="t"/>
              <a:pathLst>
                <a:path extrusionOk="0" h="11925" w="8206">
                  <a:moveTo>
                    <a:pt x="0" y="0"/>
                  </a:moveTo>
                  <a:lnTo>
                    <a:pt x="0" y="11925"/>
                  </a:lnTo>
                  <a:lnTo>
                    <a:pt x="8205" y="11925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4467021" y="3172302"/>
              <a:ext cx="214761" cy="312435"/>
            </a:xfrm>
            <a:custGeom>
              <a:rect b="b" l="l" r="r" t="t"/>
              <a:pathLst>
                <a:path extrusionOk="0" h="11925" w="8197">
                  <a:moveTo>
                    <a:pt x="7027" y="0"/>
                  </a:moveTo>
                  <a:lnTo>
                    <a:pt x="7027" y="7496"/>
                  </a:lnTo>
                  <a:cubicBezTo>
                    <a:pt x="7027" y="9289"/>
                    <a:pt x="5570" y="10755"/>
                    <a:pt x="3768" y="10755"/>
                  </a:cubicBezTo>
                  <a:lnTo>
                    <a:pt x="1" y="10755"/>
                  </a:lnTo>
                  <a:lnTo>
                    <a:pt x="1" y="11925"/>
                  </a:lnTo>
                  <a:lnTo>
                    <a:pt x="8196" y="11925"/>
                  </a:lnTo>
                  <a:lnTo>
                    <a:pt x="819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4500688" y="3154721"/>
              <a:ext cx="147427" cy="72338"/>
            </a:xfrm>
            <a:custGeom>
              <a:rect b="b" l="l" r="r" t="t"/>
              <a:pathLst>
                <a:path extrusionOk="0" h="2761" w="5627">
                  <a:moveTo>
                    <a:pt x="451" y="0"/>
                  </a:moveTo>
                  <a:cubicBezTo>
                    <a:pt x="201" y="0"/>
                    <a:pt x="0" y="202"/>
                    <a:pt x="0" y="451"/>
                  </a:cubicBezTo>
                  <a:lnTo>
                    <a:pt x="0" y="1352"/>
                  </a:lnTo>
                  <a:cubicBezTo>
                    <a:pt x="0" y="1601"/>
                    <a:pt x="201" y="1802"/>
                    <a:pt x="451" y="1802"/>
                  </a:cubicBezTo>
                  <a:lnTo>
                    <a:pt x="1620" y="1802"/>
                  </a:lnTo>
                  <a:cubicBezTo>
                    <a:pt x="1620" y="2330"/>
                    <a:pt x="2051" y="2761"/>
                    <a:pt x="2579" y="2761"/>
                  </a:cubicBezTo>
                  <a:lnTo>
                    <a:pt x="3048" y="2761"/>
                  </a:lnTo>
                  <a:cubicBezTo>
                    <a:pt x="3576" y="2761"/>
                    <a:pt x="4007" y="2330"/>
                    <a:pt x="4007" y="1802"/>
                  </a:cubicBezTo>
                  <a:lnTo>
                    <a:pt x="5176" y="1802"/>
                  </a:lnTo>
                  <a:cubicBezTo>
                    <a:pt x="5426" y="1802"/>
                    <a:pt x="5627" y="1601"/>
                    <a:pt x="5627" y="1352"/>
                  </a:cubicBezTo>
                  <a:lnTo>
                    <a:pt x="5627" y="451"/>
                  </a:lnTo>
                  <a:cubicBezTo>
                    <a:pt x="5627" y="202"/>
                    <a:pt x="5426" y="0"/>
                    <a:pt x="517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4571245" y="3154721"/>
              <a:ext cx="76871" cy="72102"/>
            </a:xfrm>
            <a:custGeom>
              <a:rect b="b" l="l" r="r" t="t"/>
              <a:pathLst>
                <a:path extrusionOk="0" h="2752" w="2934">
                  <a:moveTo>
                    <a:pt x="806" y="0"/>
                  </a:moveTo>
                  <a:cubicBezTo>
                    <a:pt x="1122" y="997"/>
                    <a:pt x="806" y="2090"/>
                    <a:pt x="1" y="2751"/>
                  </a:cubicBezTo>
                  <a:lnTo>
                    <a:pt x="346" y="2751"/>
                  </a:lnTo>
                  <a:cubicBezTo>
                    <a:pt x="873" y="2751"/>
                    <a:pt x="1304" y="2330"/>
                    <a:pt x="1304" y="1793"/>
                  </a:cubicBezTo>
                  <a:lnTo>
                    <a:pt x="2483" y="1793"/>
                  </a:lnTo>
                  <a:cubicBezTo>
                    <a:pt x="2733" y="1793"/>
                    <a:pt x="2934" y="1592"/>
                    <a:pt x="2934" y="1352"/>
                  </a:cubicBezTo>
                  <a:lnTo>
                    <a:pt x="2934" y="451"/>
                  </a:lnTo>
                  <a:cubicBezTo>
                    <a:pt x="2924" y="202"/>
                    <a:pt x="2733" y="0"/>
                    <a:pt x="248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4499667" y="3247627"/>
              <a:ext cx="147454" cy="103516"/>
            </a:xfrm>
            <a:custGeom>
              <a:rect b="b" l="l" r="r" t="t"/>
              <a:pathLst>
                <a:path extrusionOk="0" h="3951" w="5628">
                  <a:moveTo>
                    <a:pt x="3471" y="1"/>
                  </a:moveTo>
                  <a:cubicBezTo>
                    <a:pt x="3384" y="11"/>
                    <a:pt x="3308" y="68"/>
                    <a:pt x="3279" y="154"/>
                  </a:cubicBezTo>
                  <a:lnTo>
                    <a:pt x="2551" y="3049"/>
                  </a:lnTo>
                  <a:lnTo>
                    <a:pt x="1841" y="988"/>
                  </a:lnTo>
                  <a:cubicBezTo>
                    <a:pt x="1812" y="912"/>
                    <a:pt x="1745" y="854"/>
                    <a:pt x="1669" y="854"/>
                  </a:cubicBezTo>
                  <a:cubicBezTo>
                    <a:pt x="1661" y="853"/>
                    <a:pt x="1653" y="853"/>
                    <a:pt x="1645" y="853"/>
                  </a:cubicBezTo>
                  <a:cubicBezTo>
                    <a:pt x="1577" y="853"/>
                    <a:pt x="1510" y="890"/>
                    <a:pt x="1467" y="950"/>
                  </a:cubicBezTo>
                  <a:lnTo>
                    <a:pt x="883" y="2004"/>
                  </a:lnTo>
                  <a:lnTo>
                    <a:pt x="269" y="2004"/>
                  </a:lnTo>
                  <a:cubicBezTo>
                    <a:pt x="1" y="2004"/>
                    <a:pt x="1" y="2407"/>
                    <a:pt x="269" y="2407"/>
                  </a:cubicBezTo>
                  <a:lnTo>
                    <a:pt x="998" y="2407"/>
                  </a:lnTo>
                  <a:cubicBezTo>
                    <a:pt x="1074" y="2407"/>
                    <a:pt x="1142" y="2369"/>
                    <a:pt x="1170" y="2301"/>
                  </a:cubicBezTo>
                  <a:lnTo>
                    <a:pt x="1602" y="1544"/>
                  </a:lnTo>
                  <a:lnTo>
                    <a:pt x="2378" y="3816"/>
                  </a:lnTo>
                  <a:cubicBezTo>
                    <a:pt x="2407" y="3902"/>
                    <a:pt x="2483" y="3950"/>
                    <a:pt x="2570" y="3950"/>
                  </a:cubicBezTo>
                  <a:lnTo>
                    <a:pt x="2579" y="3950"/>
                  </a:lnTo>
                  <a:cubicBezTo>
                    <a:pt x="2666" y="3950"/>
                    <a:pt x="2742" y="3893"/>
                    <a:pt x="2771" y="3797"/>
                  </a:cubicBezTo>
                  <a:lnTo>
                    <a:pt x="3509" y="883"/>
                  </a:lnTo>
                  <a:lnTo>
                    <a:pt x="4017" y="2273"/>
                  </a:lnTo>
                  <a:cubicBezTo>
                    <a:pt x="4046" y="2349"/>
                    <a:pt x="4113" y="2407"/>
                    <a:pt x="4199" y="2407"/>
                  </a:cubicBezTo>
                  <a:lnTo>
                    <a:pt x="5417" y="2407"/>
                  </a:lnTo>
                  <a:cubicBezTo>
                    <a:pt x="5522" y="2407"/>
                    <a:pt x="5618" y="2311"/>
                    <a:pt x="5618" y="2206"/>
                  </a:cubicBezTo>
                  <a:cubicBezTo>
                    <a:pt x="5627" y="2091"/>
                    <a:pt x="5532" y="2004"/>
                    <a:pt x="5426" y="2004"/>
                  </a:cubicBezTo>
                  <a:lnTo>
                    <a:pt x="4353" y="2004"/>
                  </a:lnTo>
                  <a:lnTo>
                    <a:pt x="3672" y="135"/>
                  </a:lnTo>
                  <a:cubicBezTo>
                    <a:pt x="3643" y="49"/>
                    <a:pt x="3557" y="1"/>
                    <a:pt x="347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4499929" y="3387535"/>
              <a:ext cx="148947" cy="10559"/>
            </a:xfrm>
            <a:custGeom>
              <a:rect b="b" l="l" r="r" t="t"/>
              <a:pathLst>
                <a:path extrusionOk="0" h="403" w="5685">
                  <a:moveTo>
                    <a:pt x="259" y="0"/>
                  </a:moveTo>
                  <a:cubicBezTo>
                    <a:pt x="0" y="0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0"/>
                    <a:pt x="541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4499929" y="3434223"/>
              <a:ext cx="148947" cy="10585"/>
            </a:xfrm>
            <a:custGeom>
              <a:rect b="b" l="l" r="r" t="t"/>
              <a:pathLst>
                <a:path extrusionOk="0" h="404" w="5685">
                  <a:moveTo>
                    <a:pt x="259" y="1"/>
                  </a:moveTo>
                  <a:cubicBezTo>
                    <a:pt x="0" y="1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1"/>
                    <a:pt x="541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41"/>
          <p:cNvGrpSpPr/>
          <p:nvPr/>
        </p:nvGrpSpPr>
        <p:grpSpPr>
          <a:xfrm>
            <a:off x="7029372" y="3172165"/>
            <a:ext cx="362163" cy="327264"/>
            <a:chOff x="7029372" y="3172165"/>
            <a:chExt cx="362163" cy="327264"/>
          </a:xfrm>
        </p:grpSpPr>
        <p:sp>
          <p:nvSpPr>
            <p:cNvPr id="571" name="Google Shape;571;p41"/>
            <p:cNvSpPr/>
            <p:nvPr/>
          </p:nvSpPr>
          <p:spPr>
            <a:xfrm>
              <a:off x="7367902" y="3298764"/>
              <a:ext cx="23632" cy="200666"/>
            </a:xfrm>
            <a:custGeom>
              <a:rect b="b" l="l" r="r" t="t"/>
              <a:pathLst>
                <a:path extrusionOk="0" h="7659" w="902">
                  <a:moveTo>
                    <a:pt x="442" y="0"/>
                  </a:moveTo>
                  <a:cubicBezTo>
                    <a:pt x="192" y="0"/>
                    <a:pt x="1" y="202"/>
                    <a:pt x="1" y="441"/>
                  </a:cubicBezTo>
                  <a:lnTo>
                    <a:pt x="1" y="7544"/>
                  </a:lnTo>
                  <a:cubicBezTo>
                    <a:pt x="1" y="7611"/>
                    <a:pt x="58" y="7659"/>
                    <a:pt x="125" y="7659"/>
                  </a:cubicBezTo>
                  <a:lnTo>
                    <a:pt x="777" y="7659"/>
                  </a:lnTo>
                  <a:cubicBezTo>
                    <a:pt x="844" y="7659"/>
                    <a:pt x="902" y="7611"/>
                    <a:pt x="902" y="7534"/>
                  </a:cubicBezTo>
                  <a:lnTo>
                    <a:pt x="902" y="441"/>
                  </a:lnTo>
                  <a:cubicBezTo>
                    <a:pt x="902" y="202"/>
                    <a:pt x="710" y="0"/>
                    <a:pt x="46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7373692" y="3298764"/>
              <a:ext cx="17842" cy="200666"/>
            </a:xfrm>
            <a:custGeom>
              <a:rect b="b" l="l" r="r" t="t"/>
              <a:pathLst>
                <a:path extrusionOk="0" h="7659" w="681">
                  <a:moveTo>
                    <a:pt x="259" y="0"/>
                  </a:moveTo>
                  <a:cubicBezTo>
                    <a:pt x="173" y="0"/>
                    <a:pt x="77" y="19"/>
                    <a:pt x="0" y="58"/>
                  </a:cubicBezTo>
                  <a:cubicBezTo>
                    <a:pt x="144" y="144"/>
                    <a:pt x="221" y="288"/>
                    <a:pt x="221" y="451"/>
                  </a:cubicBezTo>
                  <a:lnTo>
                    <a:pt x="221" y="7659"/>
                  </a:lnTo>
                  <a:lnTo>
                    <a:pt x="546" y="7659"/>
                  </a:lnTo>
                  <a:cubicBezTo>
                    <a:pt x="623" y="7659"/>
                    <a:pt x="671" y="7601"/>
                    <a:pt x="681" y="7534"/>
                  </a:cubicBezTo>
                  <a:lnTo>
                    <a:pt x="681" y="470"/>
                  </a:lnTo>
                  <a:cubicBezTo>
                    <a:pt x="681" y="230"/>
                    <a:pt x="498" y="29"/>
                    <a:pt x="259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7053240" y="3342465"/>
              <a:ext cx="104748" cy="94687"/>
            </a:xfrm>
            <a:custGeom>
              <a:rect b="b" l="l" r="r" t="t"/>
              <a:pathLst>
                <a:path extrusionOk="0" h="3614" w="3998">
                  <a:moveTo>
                    <a:pt x="0" y="0"/>
                  </a:moveTo>
                  <a:lnTo>
                    <a:pt x="0" y="3614"/>
                  </a:lnTo>
                  <a:lnTo>
                    <a:pt x="3997" y="3614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7140119" y="3342465"/>
              <a:ext cx="17868" cy="94687"/>
            </a:xfrm>
            <a:custGeom>
              <a:rect b="b" l="l" r="r" t="t"/>
              <a:pathLst>
                <a:path extrusionOk="0" h="3614" w="682">
                  <a:moveTo>
                    <a:pt x="1" y="0"/>
                  </a:moveTo>
                  <a:lnTo>
                    <a:pt x="1" y="3614"/>
                  </a:lnTo>
                  <a:lnTo>
                    <a:pt x="681" y="3614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7053240" y="3271123"/>
              <a:ext cx="71343" cy="71369"/>
            </a:xfrm>
            <a:custGeom>
              <a:rect b="b" l="l" r="r" t="t"/>
              <a:pathLst>
                <a:path extrusionOk="0" h="2724" w="2723">
                  <a:moveTo>
                    <a:pt x="0" y="1"/>
                  </a:moveTo>
                  <a:lnTo>
                    <a:pt x="0" y="2723"/>
                  </a:lnTo>
                  <a:lnTo>
                    <a:pt x="2722" y="2723"/>
                  </a:lnTo>
                  <a:lnTo>
                    <a:pt x="2722" y="2646"/>
                  </a:lnTo>
                  <a:cubicBezTo>
                    <a:pt x="2722" y="1189"/>
                    <a:pt x="1534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7053240" y="3271123"/>
              <a:ext cx="71343" cy="71369"/>
            </a:xfrm>
            <a:custGeom>
              <a:rect b="b" l="l" r="r" t="t"/>
              <a:pathLst>
                <a:path extrusionOk="0" h="2724" w="2723">
                  <a:moveTo>
                    <a:pt x="0" y="1"/>
                  </a:moveTo>
                  <a:lnTo>
                    <a:pt x="0" y="528"/>
                  </a:lnTo>
                  <a:cubicBezTo>
                    <a:pt x="1112" y="739"/>
                    <a:pt x="1984" y="1611"/>
                    <a:pt x="2195" y="2723"/>
                  </a:cubicBezTo>
                  <a:lnTo>
                    <a:pt x="2722" y="2723"/>
                  </a:lnTo>
                  <a:cubicBezTo>
                    <a:pt x="2722" y="1218"/>
                    <a:pt x="1505" y="1"/>
                    <a:pt x="0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7088898" y="3437126"/>
              <a:ext cx="16847" cy="62304"/>
            </a:xfrm>
            <a:custGeom>
              <a:rect b="b" l="l" r="r" t="t"/>
              <a:pathLst>
                <a:path extrusionOk="0" h="2378" w="643">
                  <a:moveTo>
                    <a:pt x="0" y="1"/>
                  </a:moveTo>
                  <a:lnTo>
                    <a:pt x="0" y="2282"/>
                  </a:lnTo>
                  <a:cubicBezTo>
                    <a:pt x="0" y="2330"/>
                    <a:pt x="48" y="2378"/>
                    <a:pt x="106" y="2378"/>
                  </a:cubicBezTo>
                  <a:lnTo>
                    <a:pt x="537" y="2378"/>
                  </a:lnTo>
                  <a:cubicBezTo>
                    <a:pt x="595" y="2378"/>
                    <a:pt x="633" y="2330"/>
                    <a:pt x="642" y="2282"/>
                  </a:cubicBezTo>
                  <a:lnTo>
                    <a:pt x="642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7143630" y="3183536"/>
              <a:ext cx="11083" cy="38147"/>
            </a:xfrm>
            <a:custGeom>
              <a:rect b="b" l="l" r="r" t="t"/>
              <a:pathLst>
                <a:path extrusionOk="0" h="1456" w="423">
                  <a:moveTo>
                    <a:pt x="212" y="1"/>
                  </a:moveTo>
                  <a:cubicBezTo>
                    <a:pt x="106" y="1"/>
                    <a:pt x="1" y="70"/>
                    <a:pt x="1" y="209"/>
                  </a:cubicBezTo>
                  <a:lnTo>
                    <a:pt x="1" y="1245"/>
                  </a:lnTo>
                  <a:cubicBezTo>
                    <a:pt x="1" y="1360"/>
                    <a:pt x="87" y="1456"/>
                    <a:pt x="212" y="1456"/>
                  </a:cubicBezTo>
                  <a:cubicBezTo>
                    <a:pt x="327" y="1456"/>
                    <a:pt x="413" y="1360"/>
                    <a:pt x="423" y="1245"/>
                  </a:cubicBezTo>
                  <a:lnTo>
                    <a:pt x="423" y="209"/>
                  </a:lnTo>
                  <a:cubicBezTo>
                    <a:pt x="423" y="70"/>
                    <a:pt x="317" y="1"/>
                    <a:pt x="212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7143630" y="3253176"/>
              <a:ext cx="11083" cy="47108"/>
            </a:xfrm>
            <a:custGeom>
              <a:rect b="b" l="l" r="r" t="t"/>
              <a:pathLst>
                <a:path extrusionOk="0" h="1798" w="423">
                  <a:moveTo>
                    <a:pt x="212" y="0"/>
                  </a:moveTo>
                  <a:cubicBezTo>
                    <a:pt x="106" y="0"/>
                    <a:pt x="1" y="72"/>
                    <a:pt x="1" y="216"/>
                  </a:cubicBezTo>
                  <a:lnTo>
                    <a:pt x="1" y="1587"/>
                  </a:lnTo>
                  <a:cubicBezTo>
                    <a:pt x="1" y="1702"/>
                    <a:pt x="87" y="1798"/>
                    <a:pt x="212" y="1798"/>
                  </a:cubicBezTo>
                  <a:cubicBezTo>
                    <a:pt x="317" y="1798"/>
                    <a:pt x="413" y="1702"/>
                    <a:pt x="423" y="1587"/>
                  </a:cubicBezTo>
                  <a:lnTo>
                    <a:pt x="423" y="216"/>
                  </a:lnTo>
                  <a:cubicBezTo>
                    <a:pt x="423" y="72"/>
                    <a:pt x="317" y="0"/>
                    <a:pt x="212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7127071" y="3210601"/>
              <a:ext cx="43964" cy="47998"/>
            </a:xfrm>
            <a:custGeom>
              <a:rect b="b" l="l" r="r" t="t"/>
              <a:pathLst>
                <a:path extrusionOk="0" h="1832" w="1678">
                  <a:moveTo>
                    <a:pt x="253" y="0"/>
                  </a:moveTo>
                  <a:cubicBezTo>
                    <a:pt x="108" y="0"/>
                    <a:pt x="1" y="130"/>
                    <a:pt x="10" y="269"/>
                  </a:cubicBezTo>
                  <a:lnTo>
                    <a:pt x="134" y="1573"/>
                  </a:lnTo>
                  <a:cubicBezTo>
                    <a:pt x="144" y="1717"/>
                    <a:pt x="269" y="1832"/>
                    <a:pt x="412" y="1832"/>
                  </a:cubicBezTo>
                  <a:lnTo>
                    <a:pt x="1265" y="1832"/>
                  </a:lnTo>
                  <a:cubicBezTo>
                    <a:pt x="1409" y="1832"/>
                    <a:pt x="1534" y="1717"/>
                    <a:pt x="1543" y="1573"/>
                  </a:cubicBezTo>
                  <a:lnTo>
                    <a:pt x="1668" y="269"/>
                  </a:lnTo>
                  <a:cubicBezTo>
                    <a:pt x="1678" y="125"/>
                    <a:pt x="1563" y="1"/>
                    <a:pt x="1409" y="1"/>
                  </a:cubicBezTo>
                  <a:lnTo>
                    <a:pt x="269" y="1"/>
                  </a:lnTo>
                  <a:cubicBezTo>
                    <a:pt x="263" y="0"/>
                    <a:pt x="258" y="0"/>
                    <a:pt x="253" y="0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7146905" y="3210601"/>
              <a:ext cx="24130" cy="47998"/>
            </a:xfrm>
            <a:custGeom>
              <a:rect b="b" l="l" r="r" t="t"/>
              <a:pathLst>
                <a:path extrusionOk="0" h="1832" w="921">
                  <a:moveTo>
                    <a:pt x="422" y="1"/>
                  </a:moveTo>
                  <a:lnTo>
                    <a:pt x="278" y="1582"/>
                  </a:lnTo>
                  <a:cubicBezTo>
                    <a:pt x="269" y="1726"/>
                    <a:pt x="144" y="1832"/>
                    <a:pt x="0" y="1832"/>
                  </a:cubicBezTo>
                  <a:lnTo>
                    <a:pt x="508" y="1832"/>
                  </a:lnTo>
                  <a:cubicBezTo>
                    <a:pt x="652" y="1832"/>
                    <a:pt x="777" y="1726"/>
                    <a:pt x="786" y="1582"/>
                  </a:cubicBezTo>
                  <a:lnTo>
                    <a:pt x="911" y="279"/>
                  </a:lnTo>
                  <a:cubicBezTo>
                    <a:pt x="921" y="125"/>
                    <a:pt x="806" y="1"/>
                    <a:pt x="652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7157961" y="3326640"/>
              <a:ext cx="209705" cy="129611"/>
            </a:xfrm>
            <a:custGeom>
              <a:rect b="b" l="l" r="r" t="t"/>
              <a:pathLst>
                <a:path extrusionOk="0" h="4947" w="8004">
                  <a:moveTo>
                    <a:pt x="508" y="0"/>
                  </a:moveTo>
                  <a:cubicBezTo>
                    <a:pt x="230" y="0"/>
                    <a:pt x="0" y="221"/>
                    <a:pt x="0" y="508"/>
                  </a:cubicBezTo>
                  <a:lnTo>
                    <a:pt x="0" y="4438"/>
                  </a:lnTo>
                  <a:cubicBezTo>
                    <a:pt x="0" y="4716"/>
                    <a:pt x="230" y="4946"/>
                    <a:pt x="508" y="4946"/>
                  </a:cubicBezTo>
                  <a:lnTo>
                    <a:pt x="8004" y="4946"/>
                  </a:lnTo>
                  <a:lnTo>
                    <a:pt x="800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7341021" y="3326640"/>
              <a:ext cx="26645" cy="129611"/>
            </a:xfrm>
            <a:custGeom>
              <a:rect b="b" l="l" r="r" t="t"/>
              <a:pathLst>
                <a:path extrusionOk="0" h="4947" w="1017">
                  <a:moveTo>
                    <a:pt x="1" y="0"/>
                  </a:moveTo>
                  <a:lnTo>
                    <a:pt x="1" y="4946"/>
                  </a:lnTo>
                  <a:lnTo>
                    <a:pt x="1017" y="4946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7088898" y="3172165"/>
              <a:ext cx="88189" cy="122092"/>
            </a:xfrm>
            <a:custGeom>
              <a:rect b="b" l="l" r="r" t="t"/>
              <a:pathLst>
                <a:path extrusionOk="0" h="4660" w="3366">
                  <a:moveTo>
                    <a:pt x="2951" y="0"/>
                  </a:moveTo>
                  <a:cubicBezTo>
                    <a:pt x="2942" y="0"/>
                    <a:pt x="2933" y="1"/>
                    <a:pt x="2924" y="1"/>
                  </a:cubicBezTo>
                  <a:lnTo>
                    <a:pt x="384" y="1"/>
                  </a:lnTo>
                  <a:cubicBezTo>
                    <a:pt x="173" y="1"/>
                    <a:pt x="0" y="174"/>
                    <a:pt x="0" y="385"/>
                  </a:cubicBezTo>
                  <a:lnTo>
                    <a:pt x="0" y="4142"/>
                  </a:lnTo>
                  <a:cubicBezTo>
                    <a:pt x="240" y="4276"/>
                    <a:pt x="451" y="4449"/>
                    <a:pt x="642" y="4660"/>
                  </a:cubicBezTo>
                  <a:lnTo>
                    <a:pt x="642" y="634"/>
                  </a:lnTo>
                  <a:lnTo>
                    <a:pt x="2924" y="634"/>
                  </a:lnTo>
                  <a:cubicBezTo>
                    <a:pt x="2933" y="634"/>
                    <a:pt x="2942" y="635"/>
                    <a:pt x="2951" y="635"/>
                  </a:cubicBezTo>
                  <a:cubicBezTo>
                    <a:pt x="3365" y="635"/>
                    <a:pt x="3365" y="0"/>
                    <a:pt x="29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7029372" y="3199518"/>
              <a:ext cx="23894" cy="299911"/>
            </a:xfrm>
            <a:custGeom>
              <a:rect b="b" l="l" r="r" t="t"/>
              <a:pathLst>
                <a:path extrusionOk="0" h="11447" w="912">
                  <a:moveTo>
                    <a:pt x="446" y="1"/>
                  </a:moveTo>
                  <a:cubicBezTo>
                    <a:pt x="194" y="1"/>
                    <a:pt x="0" y="205"/>
                    <a:pt x="0" y="453"/>
                  </a:cubicBezTo>
                  <a:lnTo>
                    <a:pt x="0" y="11322"/>
                  </a:lnTo>
                  <a:lnTo>
                    <a:pt x="10" y="11322"/>
                  </a:lnTo>
                  <a:cubicBezTo>
                    <a:pt x="10" y="11389"/>
                    <a:pt x="58" y="11447"/>
                    <a:pt x="135" y="11447"/>
                  </a:cubicBezTo>
                  <a:lnTo>
                    <a:pt x="777" y="11447"/>
                  </a:lnTo>
                  <a:cubicBezTo>
                    <a:pt x="854" y="11447"/>
                    <a:pt x="902" y="11389"/>
                    <a:pt x="911" y="11322"/>
                  </a:cubicBezTo>
                  <a:lnTo>
                    <a:pt x="911" y="462"/>
                  </a:lnTo>
                  <a:cubicBezTo>
                    <a:pt x="911" y="213"/>
                    <a:pt x="719" y="12"/>
                    <a:pt x="480" y="2"/>
                  </a:cubicBezTo>
                  <a:cubicBezTo>
                    <a:pt x="468" y="1"/>
                    <a:pt x="457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7035398" y="3199492"/>
              <a:ext cx="17868" cy="299938"/>
            </a:xfrm>
            <a:custGeom>
              <a:rect b="b" l="l" r="r" t="t"/>
              <a:pathLst>
                <a:path extrusionOk="0" h="11448" w="682">
                  <a:moveTo>
                    <a:pt x="222" y="1"/>
                  </a:moveTo>
                  <a:cubicBezTo>
                    <a:pt x="144" y="1"/>
                    <a:pt x="72" y="21"/>
                    <a:pt x="1" y="61"/>
                  </a:cubicBezTo>
                  <a:cubicBezTo>
                    <a:pt x="144" y="137"/>
                    <a:pt x="231" y="291"/>
                    <a:pt x="231" y="454"/>
                  </a:cubicBezTo>
                  <a:lnTo>
                    <a:pt x="231" y="11448"/>
                  </a:lnTo>
                  <a:lnTo>
                    <a:pt x="547" y="11448"/>
                  </a:lnTo>
                  <a:cubicBezTo>
                    <a:pt x="614" y="11448"/>
                    <a:pt x="672" y="11390"/>
                    <a:pt x="672" y="11323"/>
                  </a:cubicBezTo>
                  <a:lnTo>
                    <a:pt x="672" y="463"/>
                  </a:lnTo>
                  <a:cubicBezTo>
                    <a:pt x="681" y="223"/>
                    <a:pt x="499" y="22"/>
                    <a:pt x="269" y="3"/>
                  </a:cubicBezTo>
                  <a:cubicBezTo>
                    <a:pt x="253" y="1"/>
                    <a:pt x="237" y="1"/>
                    <a:pt x="222" y="1"/>
                  </a:cubicBezTo>
                  <a:close/>
                </a:path>
              </a:pathLst>
            </a:custGeom>
            <a:solidFill>
              <a:srgbClr val="F1E5FF">
                <a:alpha val="6071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 txBox="1"/>
          <p:nvPr>
            <p:ph idx="4294967295" type="title"/>
          </p:nvPr>
        </p:nvSpPr>
        <p:spPr>
          <a:xfrm>
            <a:off x="385650" y="307050"/>
            <a:ext cx="837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593" name="Google Shape;593;p42"/>
          <p:cNvSpPr/>
          <p:nvPr/>
        </p:nvSpPr>
        <p:spPr>
          <a:xfrm>
            <a:off x="3261200" y="1635750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2"/>
          <p:cNvSpPr txBox="1"/>
          <p:nvPr/>
        </p:nvSpPr>
        <p:spPr>
          <a:xfrm>
            <a:off x="6210263" y="1884438"/>
            <a:ext cx="1960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Accessibility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595" name="Google Shape;595;p42"/>
          <p:cNvSpPr txBox="1"/>
          <p:nvPr/>
        </p:nvSpPr>
        <p:spPr>
          <a:xfrm>
            <a:off x="6299163" y="3182825"/>
            <a:ext cx="1960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Scalability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596" name="Google Shape;596;p42"/>
          <p:cNvSpPr txBox="1"/>
          <p:nvPr/>
        </p:nvSpPr>
        <p:spPr>
          <a:xfrm>
            <a:off x="685801" y="1811250"/>
            <a:ext cx="2171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Modular Architecture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597" name="Google Shape;597;p42"/>
          <p:cNvSpPr txBox="1"/>
          <p:nvPr/>
        </p:nvSpPr>
        <p:spPr>
          <a:xfrm>
            <a:off x="685801" y="3182825"/>
            <a:ext cx="2171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High Performance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598" name="Google Shape;598;p42"/>
          <p:cNvSpPr/>
          <p:nvPr/>
        </p:nvSpPr>
        <p:spPr>
          <a:xfrm>
            <a:off x="3261200" y="3007325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2"/>
          <p:cNvSpPr/>
          <p:nvPr/>
        </p:nvSpPr>
        <p:spPr>
          <a:xfrm>
            <a:off x="4870000" y="1655850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2"/>
          <p:cNvSpPr/>
          <p:nvPr/>
        </p:nvSpPr>
        <p:spPr>
          <a:xfrm>
            <a:off x="4870000" y="3027425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42"/>
          <p:cNvGrpSpPr/>
          <p:nvPr/>
        </p:nvGrpSpPr>
        <p:grpSpPr>
          <a:xfrm>
            <a:off x="3499811" y="1807934"/>
            <a:ext cx="535573" cy="668426"/>
            <a:chOff x="3499811" y="1807934"/>
            <a:chExt cx="535573" cy="668426"/>
          </a:xfrm>
        </p:grpSpPr>
        <p:sp>
          <p:nvSpPr>
            <p:cNvPr id="602" name="Google Shape;602;p42"/>
            <p:cNvSpPr/>
            <p:nvPr/>
          </p:nvSpPr>
          <p:spPr>
            <a:xfrm>
              <a:off x="3625213" y="2265423"/>
              <a:ext cx="308901" cy="154289"/>
            </a:xfrm>
            <a:custGeom>
              <a:rect b="b" l="l" r="r" t="t"/>
              <a:pathLst>
                <a:path extrusionOk="0" h="3184" w="6375">
                  <a:moveTo>
                    <a:pt x="3058" y="1"/>
                  </a:moveTo>
                  <a:cubicBezTo>
                    <a:pt x="1371" y="1"/>
                    <a:pt x="1" y="1362"/>
                    <a:pt x="1" y="3059"/>
                  </a:cubicBezTo>
                  <a:lnTo>
                    <a:pt x="1" y="3183"/>
                  </a:lnTo>
                  <a:lnTo>
                    <a:pt x="6375" y="3183"/>
                  </a:lnTo>
                  <a:lnTo>
                    <a:pt x="6375" y="3059"/>
                  </a:lnTo>
                  <a:cubicBezTo>
                    <a:pt x="6375" y="1362"/>
                    <a:pt x="5004" y="1"/>
                    <a:pt x="331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3758078" y="2265423"/>
              <a:ext cx="176037" cy="154289"/>
            </a:xfrm>
            <a:custGeom>
              <a:rect b="b" l="l" r="r" t="t"/>
              <a:pathLst>
                <a:path extrusionOk="0" h="3184" w="3633">
                  <a:moveTo>
                    <a:pt x="441" y="1"/>
                  </a:moveTo>
                  <a:cubicBezTo>
                    <a:pt x="297" y="1"/>
                    <a:pt x="144" y="10"/>
                    <a:pt x="0" y="30"/>
                  </a:cubicBezTo>
                  <a:cubicBezTo>
                    <a:pt x="1563" y="250"/>
                    <a:pt x="2732" y="1602"/>
                    <a:pt x="2732" y="3183"/>
                  </a:cubicBezTo>
                  <a:lnTo>
                    <a:pt x="3633" y="3183"/>
                  </a:lnTo>
                  <a:cubicBezTo>
                    <a:pt x="3633" y="1429"/>
                    <a:pt x="2205" y="1"/>
                    <a:pt x="44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3499811" y="2211538"/>
              <a:ext cx="193723" cy="45114"/>
            </a:xfrm>
            <a:custGeom>
              <a:rect b="b" l="l" r="r" t="t"/>
              <a:pathLst>
                <a:path extrusionOk="0" h="931" w="3998">
                  <a:moveTo>
                    <a:pt x="298" y="1"/>
                  </a:moveTo>
                  <a:cubicBezTo>
                    <a:pt x="135" y="1"/>
                    <a:pt x="1" y="126"/>
                    <a:pt x="1" y="288"/>
                  </a:cubicBezTo>
                  <a:lnTo>
                    <a:pt x="1" y="634"/>
                  </a:lnTo>
                  <a:cubicBezTo>
                    <a:pt x="1" y="806"/>
                    <a:pt x="135" y="931"/>
                    <a:pt x="298" y="931"/>
                  </a:cubicBezTo>
                  <a:lnTo>
                    <a:pt x="3701" y="931"/>
                  </a:lnTo>
                  <a:cubicBezTo>
                    <a:pt x="3864" y="931"/>
                    <a:pt x="3998" y="806"/>
                    <a:pt x="3998" y="643"/>
                  </a:cubicBezTo>
                  <a:lnTo>
                    <a:pt x="3998" y="288"/>
                  </a:lnTo>
                  <a:cubicBezTo>
                    <a:pt x="3998" y="126"/>
                    <a:pt x="3864" y="1"/>
                    <a:pt x="370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3635001" y="2211538"/>
              <a:ext cx="58534" cy="45114"/>
            </a:xfrm>
            <a:custGeom>
              <a:rect b="b" l="l" r="r" t="t"/>
              <a:pathLst>
                <a:path extrusionOk="0" h="931" w="1208">
                  <a:moveTo>
                    <a:pt x="0" y="1"/>
                  </a:moveTo>
                  <a:cubicBezTo>
                    <a:pt x="173" y="1"/>
                    <a:pt x="307" y="135"/>
                    <a:pt x="307" y="308"/>
                  </a:cubicBezTo>
                  <a:lnTo>
                    <a:pt x="307" y="624"/>
                  </a:lnTo>
                  <a:cubicBezTo>
                    <a:pt x="307" y="797"/>
                    <a:pt x="173" y="931"/>
                    <a:pt x="0" y="931"/>
                  </a:cubicBezTo>
                  <a:lnTo>
                    <a:pt x="901" y="931"/>
                  </a:lnTo>
                  <a:cubicBezTo>
                    <a:pt x="1074" y="931"/>
                    <a:pt x="1208" y="797"/>
                    <a:pt x="1208" y="624"/>
                  </a:cubicBezTo>
                  <a:lnTo>
                    <a:pt x="1208" y="308"/>
                  </a:lnTo>
                  <a:cubicBezTo>
                    <a:pt x="1208" y="135"/>
                    <a:pt x="1074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3545359" y="2256604"/>
              <a:ext cx="124965" cy="98999"/>
            </a:xfrm>
            <a:custGeom>
              <a:rect b="b" l="l" r="r" t="t"/>
              <a:pathLst>
                <a:path extrusionOk="0" h="2043" w="2579">
                  <a:moveTo>
                    <a:pt x="0" y="1"/>
                  </a:moveTo>
                  <a:cubicBezTo>
                    <a:pt x="10" y="49"/>
                    <a:pt x="29" y="87"/>
                    <a:pt x="48" y="135"/>
                  </a:cubicBezTo>
                  <a:cubicBezTo>
                    <a:pt x="498" y="921"/>
                    <a:pt x="1150" y="1582"/>
                    <a:pt x="1936" y="2042"/>
                  </a:cubicBezTo>
                  <a:cubicBezTo>
                    <a:pt x="2090" y="1697"/>
                    <a:pt x="2310" y="1381"/>
                    <a:pt x="2579" y="1113"/>
                  </a:cubicBezTo>
                  <a:cubicBezTo>
                    <a:pt x="2080" y="835"/>
                    <a:pt x="1658" y="461"/>
                    <a:pt x="131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3741361" y="2313736"/>
              <a:ext cx="66916" cy="57519"/>
            </a:xfrm>
            <a:custGeom>
              <a:rect b="b" l="l" r="r" t="t"/>
              <a:pathLst>
                <a:path extrusionOk="0" h="1187" w="1381">
                  <a:moveTo>
                    <a:pt x="786" y="1"/>
                  </a:moveTo>
                  <a:cubicBezTo>
                    <a:pt x="259" y="1"/>
                    <a:pt x="0" y="643"/>
                    <a:pt x="364" y="1017"/>
                  </a:cubicBezTo>
                  <a:cubicBezTo>
                    <a:pt x="485" y="1134"/>
                    <a:pt x="633" y="1187"/>
                    <a:pt x="778" y="1187"/>
                  </a:cubicBezTo>
                  <a:cubicBezTo>
                    <a:pt x="1085" y="1187"/>
                    <a:pt x="1380" y="953"/>
                    <a:pt x="1380" y="595"/>
                  </a:cubicBezTo>
                  <a:cubicBezTo>
                    <a:pt x="1380" y="269"/>
                    <a:pt x="1112" y="1"/>
                    <a:pt x="78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3876987" y="1935184"/>
              <a:ext cx="137515" cy="406025"/>
            </a:xfrm>
            <a:custGeom>
              <a:rect b="b" l="l" r="r" t="t"/>
              <a:pathLst>
                <a:path extrusionOk="0" h="8379" w="2838">
                  <a:moveTo>
                    <a:pt x="566" y="1"/>
                  </a:moveTo>
                  <a:lnTo>
                    <a:pt x="86" y="998"/>
                  </a:lnTo>
                  <a:cubicBezTo>
                    <a:pt x="2300" y="2627"/>
                    <a:pt x="2253" y="5953"/>
                    <a:pt x="0" y="7525"/>
                  </a:cubicBezTo>
                  <a:cubicBezTo>
                    <a:pt x="297" y="7765"/>
                    <a:pt x="546" y="8052"/>
                    <a:pt x="738" y="8378"/>
                  </a:cubicBezTo>
                  <a:cubicBezTo>
                    <a:pt x="1984" y="7468"/>
                    <a:pt x="2751" y="6049"/>
                    <a:pt x="2837" y="4515"/>
                  </a:cubicBezTo>
                  <a:lnTo>
                    <a:pt x="2837" y="3864"/>
                  </a:lnTo>
                  <a:cubicBezTo>
                    <a:pt x="2732" y="2359"/>
                    <a:pt x="1975" y="988"/>
                    <a:pt x="767" y="87"/>
                  </a:cubicBezTo>
                  <a:cubicBezTo>
                    <a:pt x="709" y="49"/>
                    <a:pt x="642" y="20"/>
                    <a:pt x="56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3897387" y="1935184"/>
              <a:ext cx="116631" cy="406462"/>
            </a:xfrm>
            <a:custGeom>
              <a:rect b="b" l="l" r="r" t="t"/>
              <a:pathLst>
                <a:path extrusionOk="0" h="8388" w="2407">
                  <a:moveTo>
                    <a:pt x="145" y="1"/>
                  </a:moveTo>
                  <a:lnTo>
                    <a:pt x="1" y="288"/>
                  </a:lnTo>
                  <a:cubicBezTo>
                    <a:pt x="528" y="729"/>
                    <a:pt x="959" y="1275"/>
                    <a:pt x="1276" y="1879"/>
                  </a:cubicBezTo>
                  <a:cubicBezTo>
                    <a:pt x="1592" y="2493"/>
                    <a:pt x="1774" y="3173"/>
                    <a:pt x="1832" y="3864"/>
                  </a:cubicBezTo>
                  <a:lnTo>
                    <a:pt x="1832" y="4515"/>
                  </a:lnTo>
                  <a:cubicBezTo>
                    <a:pt x="1755" y="5886"/>
                    <a:pt x="1132" y="7170"/>
                    <a:pt x="106" y="8081"/>
                  </a:cubicBezTo>
                  <a:cubicBezTo>
                    <a:pt x="173" y="8177"/>
                    <a:pt x="250" y="8282"/>
                    <a:pt x="307" y="8388"/>
                  </a:cubicBezTo>
                  <a:cubicBezTo>
                    <a:pt x="1554" y="7477"/>
                    <a:pt x="2320" y="6059"/>
                    <a:pt x="2407" y="4515"/>
                  </a:cubicBezTo>
                  <a:lnTo>
                    <a:pt x="2407" y="3864"/>
                  </a:lnTo>
                  <a:cubicBezTo>
                    <a:pt x="2301" y="2359"/>
                    <a:pt x="1544" y="988"/>
                    <a:pt x="336" y="96"/>
                  </a:cubicBezTo>
                  <a:cubicBezTo>
                    <a:pt x="279" y="49"/>
                    <a:pt x="212" y="20"/>
                    <a:pt x="14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3523990" y="2419665"/>
              <a:ext cx="511394" cy="56695"/>
            </a:xfrm>
            <a:custGeom>
              <a:rect b="b" l="l" r="r" t="t"/>
              <a:pathLst>
                <a:path extrusionOk="0" h="1170" w="10554">
                  <a:moveTo>
                    <a:pt x="882" y="0"/>
                  </a:moveTo>
                  <a:cubicBezTo>
                    <a:pt x="594" y="0"/>
                    <a:pt x="336" y="182"/>
                    <a:pt x="230" y="451"/>
                  </a:cubicBezTo>
                  <a:lnTo>
                    <a:pt x="58" y="882"/>
                  </a:lnTo>
                  <a:cubicBezTo>
                    <a:pt x="0" y="1016"/>
                    <a:pt x="96" y="1170"/>
                    <a:pt x="249" y="1170"/>
                  </a:cubicBezTo>
                  <a:lnTo>
                    <a:pt x="10304" y="1170"/>
                  </a:lnTo>
                  <a:cubicBezTo>
                    <a:pt x="10458" y="1170"/>
                    <a:pt x="10554" y="1016"/>
                    <a:pt x="10506" y="882"/>
                  </a:cubicBezTo>
                  <a:lnTo>
                    <a:pt x="10333" y="451"/>
                  </a:lnTo>
                  <a:cubicBezTo>
                    <a:pt x="10228" y="182"/>
                    <a:pt x="9969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3863743" y="2274668"/>
              <a:ext cx="44697" cy="43255"/>
            </a:xfrm>
            <a:custGeom>
              <a:rect b="b" l="l" r="r" t="t"/>
              <a:pathLst>
                <a:path extrusionOk="0" h="1170" w="1209">
                  <a:moveTo>
                    <a:pt x="1" y="0"/>
                  </a:moveTo>
                  <a:lnTo>
                    <a:pt x="461" y="1170"/>
                  </a:lnTo>
                  <a:lnTo>
                    <a:pt x="959" y="1170"/>
                  </a:lnTo>
                  <a:cubicBezTo>
                    <a:pt x="1103" y="1170"/>
                    <a:pt x="1209" y="1016"/>
                    <a:pt x="1151" y="882"/>
                  </a:cubicBezTo>
                  <a:lnTo>
                    <a:pt x="979" y="441"/>
                  </a:lnTo>
                  <a:cubicBezTo>
                    <a:pt x="873" y="173"/>
                    <a:pt x="614" y="0"/>
                    <a:pt x="32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3882559" y="1807934"/>
              <a:ext cx="108248" cy="105492"/>
            </a:xfrm>
            <a:custGeom>
              <a:rect b="b" l="l" r="r" t="t"/>
              <a:pathLst>
                <a:path extrusionOk="0" h="2177" w="2234">
                  <a:moveTo>
                    <a:pt x="532" y="0"/>
                  </a:moveTo>
                  <a:cubicBezTo>
                    <a:pt x="455" y="0"/>
                    <a:pt x="379" y="29"/>
                    <a:pt x="316" y="87"/>
                  </a:cubicBezTo>
                  <a:lnTo>
                    <a:pt x="115" y="297"/>
                  </a:lnTo>
                  <a:cubicBezTo>
                    <a:pt x="0" y="412"/>
                    <a:pt x="0" y="604"/>
                    <a:pt x="115" y="719"/>
                  </a:cubicBezTo>
                  <a:lnTo>
                    <a:pt x="1495" y="2090"/>
                  </a:lnTo>
                  <a:cubicBezTo>
                    <a:pt x="1553" y="2147"/>
                    <a:pt x="1630" y="2176"/>
                    <a:pt x="1706" y="2176"/>
                  </a:cubicBezTo>
                  <a:cubicBezTo>
                    <a:pt x="1783" y="2176"/>
                    <a:pt x="1860" y="2147"/>
                    <a:pt x="1917" y="2090"/>
                  </a:cubicBezTo>
                  <a:lnTo>
                    <a:pt x="2118" y="1889"/>
                  </a:lnTo>
                  <a:cubicBezTo>
                    <a:pt x="2233" y="1764"/>
                    <a:pt x="2233" y="1572"/>
                    <a:pt x="2118" y="1457"/>
                  </a:cubicBezTo>
                  <a:lnTo>
                    <a:pt x="748" y="87"/>
                  </a:lnTo>
                  <a:cubicBezTo>
                    <a:pt x="685" y="29"/>
                    <a:pt x="609" y="0"/>
                    <a:pt x="53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891863" y="1846506"/>
              <a:ext cx="98945" cy="66920"/>
            </a:xfrm>
            <a:custGeom>
              <a:rect b="b" l="l" r="r" t="t"/>
              <a:pathLst>
                <a:path extrusionOk="0" h="1381" w="2042">
                  <a:moveTo>
                    <a:pt x="1" y="1"/>
                  </a:moveTo>
                  <a:lnTo>
                    <a:pt x="73" y="73"/>
                  </a:lnTo>
                  <a:lnTo>
                    <a:pt x="1" y="1"/>
                  </a:lnTo>
                  <a:close/>
                  <a:moveTo>
                    <a:pt x="73" y="73"/>
                  </a:moveTo>
                  <a:lnTo>
                    <a:pt x="144" y="144"/>
                  </a:lnTo>
                  <a:lnTo>
                    <a:pt x="73" y="73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144" y="144"/>
                  </a:lnTo>
                  <a:lnTo>
                    <a:pt x="144" y="144"/>
                  </a:lnTo>
                  <a:close/>
                  <a:moveTo>
                    <a:pt x="144" y="144"/>
                  </a:moveTo>
                  <a:lnTo>
                    <a:pt x="369" y="369"/>
                  </a:lnTo>
                  <a:lnTo>
                    <a:pt x="144" y="144"/>
                  </a:lnTo>
                  <a:close/>
                  <a:moveTo>
                    <a:pt x="369" y="369"/>
                  </a:moveTo>
                  <a:lnTo>
                    <a:pt x="776" y="776"/>
                  </a:lnTo>
                  <a:lnTo>
                    <a:pt x="776" y="776"/>
                  </a:lnTo>
                  <a:lnTo>
                    <a:pt x="369" y="369"/>
                  </a:lnTo>
                  <a:close/>
                  <a:moveTo>
                    <a:pt x="1409" y="144"/>
                  </a:moveTo>
                  <a:cubicBezTo>
                    <a:pt x="1533" y="268"/>
                    <a:pt x="1533" y="470"/>
                    <a:pt x="1409" y="594"/>
                  </a:cubicBezTo>
                  <a:lnTo>
                    <a:pt x="1227" y="776"/>
                  </a:lnTo>
                  <a:cubicBezTo>
                    <a:pt x="1164" y="839"/>
                    <a:pt x="1083" y="870"/>
                    <a:pt x="1001" y="870"/>
                  </a:cubicBezTo>
                  <a:cubicBezTo>
                    <a:pt x="920" y="870"/>
                    <a:pt x="839" y="839"/>
                    <a:pt x="776" y="776"/>
                  </a:cubicBezTo>
                  <a:lnTo>
                    <a:pt x="776" y="776"/>
                  </a:lnTo>
                  <a:lnTo>
                    <a:pt x="1294" y="1294"/>
                  </a:lnTo>
                  <a:cubicBezTo>
                    <a:pt x="1356" y="1351"/>
                    <a:pt x="1435" y="1380"/>
                    <a:pt x="1514" y="1380"/>
                  </a:cubicBezTo>
                  <a:cubicBezTo>
                    <a:pt x="1593" y="1380"/>
                    <a:pt x="1672" y="1351"/>
                    <a:pt x="1735" y="1294"/>
                  </a:cubicBezTo>
                  <a:lnTo>
                    <a:pt x="1926" y="1102"/>
                  </a:lnTo>
                  <a:cubicBezTo>
                    <a:pt x="2041" y="978"/>
                    <a:pt x="2041" y="776"/>
                    <a:pt x="1917" y="652"/>
                  </a:cubicBezTo>
                  <a:lnTo>
                    <a:pt x="1409" y="144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3620562" y="2029580"/>
              <a:ext cx="148708" cy="146632"/>
            </a:xfrm>
            <a:custGeom>
              <a:rect b="b" l="l" r="r" t="t"/>
              <a:pathLst>
                <a:path extrusionOk="0" h="3026" w="3069">
                  <a:moveTo>
                    <a:pt x="611" y="1"/>
                  </a:moveTo>
                  <a:cubicBezTo>
                    <a:pt x="552" y="1"/>
                    <a:pt x="495" y="22"/>
                    <a:pt x="451" y="66"/>
                  </a:cubicBezTo>
                  <a:lnTo>
                    <a:pt x="87" y="430"/>
                  </a:lnTo>
                  <a:cubicBezTo>
                    <a:pt x="1" y="526"/>
                    <a:pt x="1" y="669"/>
                    <a:pt x="87" y="756"/>
                  </a:cubicBezTo>
                  <a:lnTo>
                    <a:pt x="2292" y="2960"/>
                  </a:lnTo>
                  <a:cubicBezTo>
                    <a:pt x="2335" y="3003"/>
                    <a:pt x="2392" y="3025"/>
                    <a:pt x="2451" y="3025"/>
                  </a:cubicBezTo>
                  <a:cubicBezTo>
                    <a:pt x="2510" y="3025"/>
                    <a:pt x="2570" y="3003"/>
                    <a:pt x="2618" y="2960"/>
                  </a:cubicBezTo>
                  <a:lnTo>
                    <a:pt x="2982" y="2587"/>
                  </a:lnTo>
                  <a:cubicBezTo>
                    <a:pt x="3068" y="2500"/>
                    <a:pt x="3068" y="2356"/>
                    <a:pt x="2972" y="2270"/>
                  </a:cubicBezTo>
                  <a:lnTo>
                    <a:pt x="777" y="66"/>
                  </a:lnTo>
                  <a:cubicBezTo>
                    <a:pt x="729" y="22"/>
                    <a:pt x="669" y="1"/>
                    <a:pt x="61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3706037" y="2114041"/>
              <a:ext cx="63670" cy="62026"/>
            </a:xfrm>
            <a:custGeom>
              <a:rect b="b" l="l" r="r" t="t"/>
              <a:pathLst>
                <a:path extrusionOk="0" h="1280" w="1314">
                  <a:moveTo>
                    <a:pt x="700" y="0"/>
                  </a:moveTo>
                  <a:lnTo>
                    <a:pt x="700" y="0"/>
                  </a:lnTo>
                  <a:cubicBezTo>
                    <a:pt x="796" y="96"/>
                    <a:pt x="796" y="249"/>
                    <a:pt x="700" y="345"/>
                  </a:cubicBezTo>
                  <a:lnTo>
                    <a:pt x="346" y="700"/>
                  </a:lnTo>
                  <a:cubicBezTo>
                    <a:pt x="298" y="748"/>
                    <a:pt x="235" y="772"/>
                    <a:pt x="173" y="772"/>
                  </a:cubicBezTo>
                  <a:cubicBezTo>
                    <a:pt x="111" y="772"/>
                    <a:pt x="49" y="748"/>
                    <a:pt x="1" y="700"/>
                  </a:cubicBezTo>
                  <a:lnTo>
                    <a:pt x="1" y="700"/>
                  </a:lnTo>
                  <a:lnTo>
                    <a:pt x="509" y="1208"/>
                  </a:lnTo>
                  <a:cubicBezTo>
                    <a:pt x="557" y="1256"/>
                    <a:pt x="619" y="1280"/>
                    <a:pt x="681" y="1280"/>
                  </a:cubicBezTo>
                  <a:cubicBezTo>
                    <a:pt x="743" y="1280"/>
                    <a:pt x="806" y="1256"/>
                    <a:pt x="854" y="1208"/>
                  </a:cubicBezTo>
                  <a:lnTo>
                    <a:pt x="1218" y="853"/>
                  </a:lnTo>
                  <a:cubicBezTo>
                    <a:pt x="1314" y="757"/>
                    <a:pt x="1314" y="604"/>
                    <a:pt x="1218" y="508"/>
                  </a:cubicBezTo>
                  <a:lnTo>
                    <a:pt x="70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3606655" y="2075954"/>
              <a:ext cx="60859" cy="59021"/>
            </a:xfrm>
            <a:custGeom>
              <a:rect b="b" l="l" r="r" t="t"/>
              <a:pathLst>
                <a:path extrusionOk="0" h="1218" w="1256">
                  <a:moveTo>
                    <a:pt x="575" y="0"/>
                  </a:moveTo>
                  <a:lnTo>
                    <a:pt x="125" y="451"/>
                  </a:lnTo>
                  <a:cubicBezTo>
                    <a:pt x="0" y="575"/>
                    <a:pt x="0" y="767"/>
                    <a:pt x="125" y="891"/>
                  </a:cubicBezTo>
                  <a:lnTo>
                    <a:pt x="365" y="1131"/>
                  </a:lnTo>
                  <a:cubicBezTo>
                    <a:pt x="422" y="1189"/>
                    <a:pt x="501" y="1217"/>
                    <a:pt x="581" y="1217"/>
                  </a:cubicBezTo>
                  <a:cubicBezTo>
                    <a:pt x="662" y="1217"/>
                    <a:pt x="743" y="1189"/>
                    <a:pt x="805" y="1131"/>
                  </a:cubicBezTo>
                  <a:lnTo>
                    <a:pt x="1256" y="671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3660973" y="2130275"/>
              <a:ext cx="60908" cy="59021"/>
            </a:xfrm>
            <a:custGeom>
              <a:rect b="b" l="l" r="r" t="t"/>
              <a:pathLst>
                <a:path extrusionOk="0" h="1218" w="1257">
                  <a:moveTo>
                    <a:pt x="576" y="0"/>
                  </a:moveTo>
                  <a:lnTo>
                    <a:pt x="116" y="451"/>
                  </a:lnTo>
                  <a:cubicBezTo>
                    <a:pt x="1" y="576"/>
                    <a:pt x="1" y="767"/>
                    <a:pt x="116" y="892"/>
                  </a:cubicBezTo>
                  <a:lnTo>
                    <a:pt x="355" y="1132"/>
                  </a:lnTo>
                  <a:cubicBezTo>
                    <a:pt x="418" y="1189"/>
                    <a:pt x="497" y="1218"/>
                    <a:pt x="576" y="1218"/>
                  </a:cubicBezTo>
                  <a:cubicBezTo>
                    <a:pt x="655" y="1218"/>
                    <a:pt x="734" y="1189"/>
                    <a:pt x="796" y="1132"/>
                  </a:cubicBezTo>
                  <a:lnTo>
                    <a:pt x="1256" y="671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3838901" y="1848784"/>
              <a:ext cx="113821" cy="113875"/>
            </a:xfrm>
            <a:custGeom>
              <a:rect b="b" l="l" r="r" t="t"/>
              <a:pathLst>
                <a:path extrusionOk="0" h="2350" w="2349">
                  <a:moveTo>
                    <a:pt x="1150" y="1"/>
                  </a:moveTo>
                  <a:lnTo>
                    <a:pt x="0" y="1151"/>
                  </a:lnTo>
                  <a:lnTo>
                    <a:pt x="1198" y="2349"/>
                  </a:lnTo>
                  <a:lnTo>
                    <a:pt x="2348" y="1199"/>
                  </a:lnTo>
                  <a:lnTo>
                    <a:pt x="115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3840549" y="1882704"/>
              <a:ext cx="112173" cy="80391"/>
            </a:xfrm>
            <a:custGeom>
              <a:rect b="b" l="l" r="r" t="t"/>
              <a:pathLst>
                <a:path extrusionOk="0" h="1659" w="2315">
                  <a:moveTo>
                    <a:pt x="0" y="495"/>
                  </a:moveTo>
                  <a:lnTo>
                    <a:pt x="14" y="509"/>
                  </a:lnTo>
                  <a:lnTo>
                    <a:pt x="0" y="495"/>
                  </a:lnTo>
                  <a:close/>
                  <a:moveTo>
                    <a:pt x="1806" y="1"/>
                  </a:moveTo>
                  <a:lnTo>
                    <a:pt x="656" y="1151"/>
                  </a:lnTo>
                  <a:lnTo>
                    <a:pt x="14" y="509"/>
                  </a:lnTo>
                  <a:lnTo>
                    <a:pt x="1164" y="1659"/>
                  </a:lnTo>
                  <a:lnTo>
                    <a:pt x="2314" y="509"/>
                  </a:lnTo>
                  <a:lnTo>
                    <a:pt x="1806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3668436" y="1892590"/>
              <a:ext cx="237381" cy="236812"/>
            </a:xfrm>
            <a:custGeom>
              <a:rect b="b" l="l" r="r" t="t"/>
              <a:pathLst>
                <a:path extrusionOk="0" h="4887" w="4899">
                  <a:moveTo>
                    <a:pt x="3178" y="0"/>
                  </a:moveTo>
                  <a:cubicBezTo>
                    <a:pt x="3120" y="0"/>
                    <a:pt x="3063" y="22"/>
                    <a:pt x="3020" y="65"/>
                  </a:cubicBezTo>
                  <a:lnTo>
                    <a:pt x="1831" y="1253"/>
                  </a:lnTo>
                  <a:lnTo>
                    <a:pt x="1218" y="1867"/>
                  </a:lnTo>
                  <a:lnTo>
                    <a:pt x="0" y="3084"/>
                  </a:lnTo>
                  <a:lnTo>
                    <a:pt x="1793" y="4886"/>
                  </a:lnTo>
                  <a:lnTo>
                    <a:pt x="4812" y="1867"/>
                  </a:lnTo>
                  <a:cubicBezTo>
                    <a:pt x="4898" y="1781"/>
                    <a:pt x="4898" y="1637"/>
                    <a:pt x="4812" y="1551"/>
                  </a:cubicBezTo>
                  <a:lnTo>
                    <a:pt x="3336" y="65"/>
                  </a:lnTo>
                  <a:cubicBezTo>
                    <a:pt x="3293" y="22"/>
                    <a:pt x="3235" y="0"/>
                    <a:pt x="3178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3730652" y="1950497"/>
              <a:ext cx="175165" cy="178905"/>
            </a:xfrm>
            <a:custGeom>
              <a:rect b="b" l="l" r="r" t="t"/>
              <a:pathLst>
                <a:path extrusionOk="0" h="3692" w="3615">
                  <a:moveTo>
                    <a:pt x="3173" y="1"/>
                  </a:moveTo>
                  <a:lnTo>
                    <a:pt x="1" y="3183"/>
                  </a:lnTo>
                  <a:lnTo>
                    <a:pt x="509" y="3691"/>
                  </a:lnTo>
                  <a:lnTo>
                    <a:pt x="3528" y="682"/>
                  </a:lnTo>
                  <a:cubicBezTo>
                    <a:pt x="3614" y="586"/>
                    <a:pt x="3614" y="451"/>
                    <a:pt x="3528" y="365"/>
                  </a:cubicBezTo>
                  <a:lnTo>
                    <a:pt x="3173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42"/>
          <p:cNvGrpSpPr/>
          <p:nvPr/>
        </p:nvGrpSpPr>
        <p:grpSpPr>
          <a:xfrm>
            <a:off x="3525837" y="3199613"/>
            <a:ext cx="483517" cy="668425"/>
            <a:chOff x="3525837" y="3199613"/>
            <a:chExt cx="483517" cy="668425"/>
          </a:xfrm>
        </p:grpSpPr>
        <p:sp>
          <p:nvSpPr>
            <p:cNvPr id="623" name="Google Shape;623;p42"/>
            <p:cNvSpPr/>
            <p:nvPr/>
          </p:nvSpPr>
          <p:spPr>
            <a:xfrm>
              <a:off x="3817234" y="3314681"/>
              <a:ext cx="26478" cy="60606"/>
            </a:xfrm>
            <a:custGeom>
              <a:rect b="b" l="l" r="r" t="t"/>
              <a:pathLst>
                <a:path extrusionOk="0" h="1252" w="547">
                  <a:moveTo>
                    <a:pt x="274" y="0"/>
                  </a:moveTo>
                  <a:cubicBezTo>
                    <a:pt x="137" y="0"/>
                    <a:pt x="0" y="91"/>
                    <a:pt x="0" y="274"/>
                  </a:cubicBezTo>
                  <a:lnTo>
                    <a:pt x="0" y="973"/>
                  </a:lnTo>
                  <a:cubicBezTo>
                    <a:pt x="0" y="1127"/>
                    <a:pt x="125" y="1251"/>
                    <a:pt x="278" y="1251"/>
                  </a:cubicBezTo>
                  <a:cubicBezTo>
                    <a:pt x="422" y="1242"/>
                    <a:pt x="547" y="1127"/>
                    <a:pt x="547" y="973"/>
                  </a:cubicBezTo>
                  <a:lnTo>
                    <a:pt x="547" y="274"/>
                  </a:lnTo>
                  <a:cubicBezTo>
                    <a:pt x="547" y="91"/>
                    <a:pt x="410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3817234" y="3746196"/>
              <a:ext cx="26478" cy="121842"/>
            </a:xfrm>
            <a:custGeom>
              <a:rect b="b" l="l" r="r" t="t"/>
              <a:pathLst>
                <a:path extrusionOk="0" h="2517" w="547">
                  <a:moveTo>
                    <a:pt x="274" y="1"/>
                  </a:moveTo>
                  <a:cubicBezTo>
                    <a:pt x="137" y="1"/>
                    <a:pt x="0" y="92"/>
                    <a:pt x="0" y="274"/>
                  </a:cubicBezTo>
                  <a:lnTo>
                    <a:pt x="0" y="2248"/>
                  </a:lnTo>
                  <a:cubicBezTo>
                    <a:pt x="0" y="2392"/>
                    <a:pt x="125" y="2517"/>
                    <a:pt x="278" y="2517"/>
                  </a:cubicBezTo>
                  <a:cubicBezTo>
                    <a:pt x="422" y="2517"/>
                    <a:pt x="547" y="2392"/>
                    <a:pt x="547" y="2248"/>
                  </a:cubicBezTo>
                  <a:lnTo>
                    <a:pt x="547" y="274"/>
                  </a:lnTo>
                  <a:cubicBezTo>
                    <a:pt x="547" y="92"/>
                    <a:pt x="410" y="1"/>
                    <a:pt x="27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3651593" y="3359459"/>
              <a:ext cx="357761" cy="351293"/>
            </a:xfrm>
            <a:custGeom>
              <a:rect b="b" l="l" r="r" t="t"/>
              <a:pathLst>
                <a:path extrusionOk="0" h="7257" w="7391">
                  <a:moveTo>
                    <a:pt x="767" y="0"/>
                  </a:moveTo>
                  <a:cubicBezTo>
                    <a:pt x="336" y="0"/>
                    <a:pt x="0" y="365"/>
                    <a:pt x="48" y="796"/>
                  </a:cubicBezTo>
                  <a:lnTo>
                    <a:pt x="585" y="6288"/>
                  </a:lnTo>
                  <a:cubicBezTo>
                    <a:pt x="662" y="7036"/>
                    <a:pt x="1295" y="7256"/>
                    <a:pt x="2042" y="7256"/>
                  </a:cubicBezTo>
                  <a:lnTo>
                    <a:pt x="5340" y="7256"/>
                  </a:lnTo>
                  <a:cubicBezTo>
                    <a:pt x="6097" y="7256"/>
                    <a:pt x="6729" y="7036"/>
                    <a:pt x="6806" y="6288"/>
                  </a:cubicBezTo>
                  <a:lnTo>
                    <a:pt x="7343" y="796"/>
                  </a:lnTo>
                  <a:cubicBezTo>
                    <a:pt x="7391" y="365"/>
                    <a:pt x="7055" y="0"/>
                    <a:pt x="662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3843227" y="3359459"/>
              <a:ext cx="166126" cy="351293"/>
            </a:xfrm>
            <a:custGeom>
              <a:rect b="b" l="l" r="r" t="t"/>
              <a:pathLst>
                <a:path extrusionOk="0" h="7257" w="3432">
                  <a:moveTo>
                    <a:pt x="2681" y="0"/>
                  </a:moveTo>
                  <a:cubicBezTo>
                    <a:pt x="2676" y="0"/>
                    <a:pt x="2670" y="0"/>
                    <a:pt x="2665" y="0"/>
                  </a:cubicBezTo>
                  <a:lnTo>
                    <a:pt x="1275" y="0"/>
                  </a:lnTo>
                  <a:cubicBezTo>
                    <a:pt x="1706" y="0"/>
                    <a:pt x="2042" y="365"/>
                    <a:pt x="1994" y="796"/>
                  </a:cubicBezTo>
                  <a:lnTo>
                    <a:pt x="1457" y="6288"/>
                  </a:lnTo>
                  <a:cubicBezTo>
                    <a:pt x="1381" y="7036"/>
                    <a:pt x="748" y="7256"/>
                    <a:pt x="0" y="7256"/>
                  </a:cubicBezTo>
                  <a:lnTo>
                    <a:pt x="1390" y="7256"/>
                  </a:lnTo>
                  <a:cubicBezTo>
                    <a:pt x="2138" y="7256"/>
                    <a:pt x="2770" y="7036"/>
                    <a:pt x="2847" y="6288"/>
                  </a:cubicBezTo>
                  <a:lnTo>
                    <a:pt x="3393" y="796"/>
                  </a:lnTo>
                  <a:cubicBezTo>
                    <a:pt x="3431" y="370"/>
                    <a:pt x="3105" y="0"/>
                    <a:pt x="268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3661806" y="3475930"/>
              <a:ext cx="337818" cy="234825"/>
            </a:xfrm>
            <a:custGeom>
              <a:rect b="b" l="l" r="r" t="t"/>
              <a:pathLst>
                <a:path extrusionOk="0" h="4851" w="6979">
                  <a:moveTo>
                    <a:pt x="0" y="0"/>
                  </a:moveTo>
                  <a:lnTo>
                    <a:pt x="384" y="3882"/>
                  </a:lnTo>
                  <a:cubicBezTo>
                    <a:pt x="451" y="4630"/>
                    <a:pt x="1084" y="4850"/>
                    <a:pt x="1841" y="4850"/>
                  </a:cubicBezTo>
                  <a:lnTo>
                    <a:pt x="5138" y="4850"/>
                  </a:lnTo>
                  <a:cubicBezTo>
                    <a:pt x="5886" y="4850"/>
                    <a:pt x="6518" y="4630"/>
                    <a:pt x="6595" y="3882"/>
                  </a:cubicBezTo>
                  <a:lnTo>
                    <a:pt x="6979" y="10"/>
                  </a:lnTo>
                  <a:lnTo>
                    <a:pt x="6969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3843227" y="3475930"/>
              <a:ext cx="156397" cy="234825"/>
            </a:xfrm>
            <a:custGeom>
              <a:rect b="b" l="l" r="r" t="t"/>
              <a:pathLst>
                <a:path extrusionOk="0" h="4851" w="3231">
                  <a:moveTo>
                    <a:pt x="1841" y="0"/>
                  </a:moveTo>
                  <a:lnTo>
                    <a:pt x="1457" y="3882"/>
                  </a:lnTo>
                  <a:cubicBezTo>
                    <a:pt x="1381" y="4630"/>
                    <a:pt x="748" y="4850"/>
                    <a:pt x="0" y="4850"/>
                  </a:cubicBezTo>
                  <a:lnTo>
                    <a:pt x="1390" y="4850"/>
                  </a:lnTo>
                  <a:cubicBezTo>
                    <a:pt x="2138" y="4850"/>
                    <a:pt x="2770" y="4630"/>
                    <a:pt x="2847" y="3882"/>
                  </a:cubicBezTo>
                  <a:lnTo>
                    <a:pt x="3231" y="10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3748112" y="3710712"/>
              <a:ext cx="165206" cy="54313"/>
            </a:xfrm>
            <a:custGeom>
              <a:rect b="b" l="l" r="r" t="t"/>
              <a:pathLst>
                <a:path extrusionOk="0" h="1122" w="3413">
                  <a:moveTo>
                    <a:pt x="0" y="0"/>
                  </a:moveTo>
                  <a:lnTo>
                    <a:pt x="0" y="537"/>
                  </a:lnTo>
                  <a:cubicBezTo>
                    <a:pt x="0" y="854"/>
                    <a:pt x="259" y="1122"/>
                    <a:pt x="585" y="1122"/>
                  </a:cubicBezTo>
                  <a:lnTo>
                    <a:pt x="2828" y="1122"/>
                  </a:lnTo>
                  <a:cubicBezTo>
                    <a:pt x="3144" y="1112"/>
                    <a:pt x="3403" y="854"/>
                    <a:pt x="3413" y="537"/>
                  </a:cubicBezTo>
                  <a:lnTo>
                    <a:pt x="341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3832529" y="3710712"/>
              <a:ext cx="80788" cy="54313"/>
            </a:xfrm>
            <a:custGeom>
              <a:rect b="b" l="l" r="r" t="t"/>
              <a:pathLst>
                <a:path extrusionOk="0" h="1122" w="1669">
                  <a:moveTo>
                    <a:pt x="576" y="0"/>
                  </a:moveTo>
                  <a:lnTo>
                    <a:pt x="576" y="537"/>
                  </a:lnTo>
                  <a:cubicBezTo>
                    <a:pt x="576" y="854"/>
                    <a:pt x="317" y="1122"/>
                    <a:pt x="1" y="1122"/>
                  </a:cubicBezTo>
                  <a:lnTo>
                    <a:pt x="1084" y="1122"/>
                  </a:lnTo>
                  <a:cubicBezTo>
                    <a:pt x="1410" y="1122"/>
                    <a:pt x="1669" y="854"/>
                    <a:pt x="1669" y="537"/>
                  </a:cubicBezTo>
                  <a:lnTo>
                    <a:pt x="1669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3817234" y="3199613"/>
              <a:ext cx="26478" cy="60122"/>
            </a:xfrm>
            <a:custGeom>
              <a:rect b="b" l="l" r="r" t="t"/>
              <a:pathLst>
                <a:path extrusionOk="0" h="1242" w="547">
                  <a:moveTo>
                    <a:pt x="274" y="0"/>
                  </a:moveTo>
                  <a:cubicBezTo>
                    <a:pt x="137" y="0"/>
                    <a:pt x="0" y="91"/>
                    <a:pt x="0" y="273"/>
                  </a:cubicBezTo>
                  <a:lnTo>
                    <a:pt x="0" y="973"/>
                  </a:lnTo>
                  <a:cubicBezTo>
                    <a:pt x="0" y="1117"/>
                    <a:pt x="125" y="1241"/>
                    <a:pt x="278" y="1241"/>
                  </a:cubicBezTo>
                  <a:cubicBezTo>
                    <a:pt x="422" y="1241"/>
                    <a:pt x="537" y="1117"/>
                    <a:pt x="547" y="973"/>
                  </a:cubicBezTo>
                  <a:lnTo>
                    <a:pt x="547" y="273"/>
                  </a:lnTo>
                  <a:cubicBezTo>
                    <a:pt x="547" y="91"/>
                    <a:pt x="410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3525837" y="3233354"/>
              <a:ext cx="370298" cy="634671"/>
            </a:xfrm>
            <a:custGeom>
              <a:rect b="b" l="l" r="r" t="t"/>
              <a:pathLst>
                <a:path extrusionOk="0" h="13111" w="7650">
                  <a:moveTo>
                    <a:pt x="6295" y="0"/>
                  </a:moveTo>
                  <a:cubicBezTo>
                    <a:pt x="5713" y="0"/>
                    <a:pt x="5184" y="374"/>
                    <a:pt x="5004" y="937"/>
                  </a:cubicBezTo>
                  <a:lnTo>
                    <a:pt x="1860" y="937"/>
                  </a:lnTo>
                  <a:cubicBezTo>
                    <a:pt x="835" y="937"/>
                    <a:pt x="1" y="1771"/>
                    <a:pt x="1" y="2797"/>
                  </a:cubicBezTo>
                  <a:lnTo>
                    <a:pt x="1" y="13111"/>
                  </a:lnTo>
                  <a:lnTo>
                    <a:pt x="892" y="13111"/>
                  </a:lnTo>
                  <a:lnTo>
                    <a:pt x="892" y="2797"/>
                  </a:lnTo>
                  <a:cubicBezTo>
                    <a:pt x="892" y="2270"/>
                    <a:pt x="1324" y="1829"/>
                    <a:pt x="1860" y="1829"/>
                  </a:cubicBezTo>
                  <a:lnTo>
                    <a:pt x="5378" y="1829"/>
                  </a:lnTo>
                  <a:cubicBezTo>
                    <a:pt x="5627" y="1829"/>
                    <a:pt x="5829" y="1637"/>
                    <a:pt x="5829" y="1388"/>
                  </a:cubicBezTo>
                  <a:lnTo>
                    <a:pt x="5829" y="1359"/>
                  </a:lnTo>
                  <a:cubicBezTo>
                    <a:pt x="5829" y="1048"/>
                    <a:pt x="6061" y="892"/>
                    <a:pt x="6294" y="892"/>
                  </a:cubicBezTo>
                  <a:cubicBezTo>
                    <a:pt x="6526" y="892"/>
                    <a:pt x="6759" y="1048"/>
                    <a:pt x="6759" y="1359"/>
                  </a:cubicBezTo>
                  <a:cubicBezTo>
                    <a:pt x="6759" y="1656"/>
                    <a:pt x="6981" y="1805"/>
                    <a:pt x="7204" y="1805"/>
                  </a:cubicBezTo>
                  <a:cubicBezTo>
                    <a:pt x="7427" y="1805"/>
                    <a:pt x="7650" y="1656"/>
                    <a:pt x="7650" y="1359"/>
                  </a:cubicBezTo>
                  <a:cubicBezTo>
                    <a:pt x="7650" y="688"/>
                    <a:pt x="7161" y="123"/>
                    <a:pt x="6509" y="17"/>
                  </a:cubicBezTo>
                  <a:cubicBezTo>
                    <a:pt x="6437" y="6"/>
                    <a:pt x="6366" y="0"/>
                    <a:pt x="629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3926096" y="3416968"/>
              <a:ext cx="79094" cy="26527"/>
            </a:xfrm>
            <a:custGeom>
              <a:rect b="b" l="l" r="r" t="t"/>
              <a:pathLst>
                <a:path extrusionOk="0" h="548" w="1634">
                  <a:moveTo>
                    <a:pt x="360" y="0"/>
                  </a:moveTo>
                  <a:cubicBezTo>
                    <a:pt x="1" y="0"/>
                    <a:pt x="1" y="548"/>
                    <a:pt x="360" y="548"/>
                  </a:cubicBezTo>
                  <a:cubicBezTo>
                    <a:pt x="366" y="548"/>
                    <a:pt x="372" y="548"/>
                    <a:pt x="378" y="547"/>
                  </a:cubicBezTo>
                  <a:lnTo>
                    <a:pt x="1576" y="547"/>
                  </a:lnTo>
                  <a:lnTo>
                    <a:pt x="1634" y="1"/>
                  </a:lnTo>
                  <a:lnTo>
                    <a:pt x="378" y="1"/>
                  </a:lnTo>
                  <a:cubicBezTo>
                    <a:pt x="372" y="1"/>
                    <a:pt x="366" y="0"/>
                    <a:pt x="36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3886791" y="3508800"/>
              <a:ext cx="109589" cy="26140"/>
            </a:xfrm>
            <a:custGeom>
              <a:rect b="b" l="l" r="r" t="t"/>
              <a:pathLst>
                <a:path extrusionOk="0" h="540" w="2264">
                  <a:moveTo>
                    <a:pt x="357" y="1"/>
                  </a:moveTo>
                  <a:cubicBezTo>
                    <a:pt x="1" y="1"/>
                    <a:pt x="1" y="540"/>
                    <a:pt x="357" y="540"/>
                  </a:cubicBezTo>
                  <a:cubicBezTo>
                    <a:pt x="366" y="540"/>
                    <a:pt x="375" y="539"/>
                    <a:pt x="385" y="539"/>
                  </a:cubicBezTo>
                  <a:lnTo>
                    <a:pt x="2206" y="539"/>
                  </a:lnTo>
                  <a:lnTo>
                    <a:pt x="2263" y="2"/>
                  </a:lnTo>
                  <a:lnTo>
                    <a:pt x="385" y="2"/>
                  </a:ln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3926241" y="3462860"/>
              <a:ext cx="74302" cy="26140"/>
            </a:xfrm>
            <a:custGeom>
              <a:rect b="b" l="l" r="r" t="t"/>
              <a:pathLst>
                <a:path extrusionOk="0" h="540" w="1535">
                  <a:moveTo>
                    <a:pt x="357" y="1"/>
                  </a:moveTo>
                  <a:cubicBezTo>
                    <a:pt x="1" y="1"/>
                    <a:pt x="1" y="540"/>
                    <a:pt x="357" y="540"/>
                  </a:cubicBezTo>
                  <a:cubicBezTo>
                    <a:pt x="366" y="540"/>
                    <a:pt x="375" y="539"/>
                    <a:pt x="384" y="539"/>
                  </a:cubicBezTo>
                  <a:lnTo>
                    <a:pt x="1487" y="539"/>
                  </a:lnTo>
                  <a:lnTo>
                    <a:pt x="1535" y="2"/>
                  </a:lnTo>
                  <a:lnTo>
                    <a:pt x="384" y="2"/>
                  </a:ln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3926241" y="3554739"/>
              <a:ext cx="65492" cy="26140"/>
            </a:xfrm>
            <a:custGeom>
              <a:rect b="b" l="l" r="r" t="t"/>
              <a:pathLst>
                <a:path extrusionOk="0" h="540" w="1353">
                  <a:moveTo>
                    <a:pt x="357" y="1"/>
                  </a:moveTo>
                  <a:cubicBezTo>
                    <a:pt x="1" y="1"/>
                    <a:pt x="1" y="540"/>
                    <a:pt x="357" y="540"/>
                  </a:cubicBezTo>
                  <a:cubicBezTo>
                    <a:pt x="366" y="540"/>
                    <a:pt x="375" y="539"/>
                    <a:pt x="384" y="539"/>
                  </a:cubicBezTo>
                  <a:lnTo>
                    <a:pt x="1295" y="539"/>
                  </a:lnTo>
                  <a:lnTo>
                    <a:pt x="1353" y="2"/>
                  </a:lnTo>
                  <a:lnTo>
                    <a:pt x="384" y="2"/>
                  </a:ln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3886646" y="3600244"/>
              <a:ext cx="100440" cy="26527"/>
            </a:xfrm>
            <a:custGeom>
              <a:rect b="b" l="l" r="r" t="t"/>
              <a:pathLst>
                <a:path extrusionOk="0" h="548" w="2075">
                  <a:moveTo>
                    <a:pt x="369" y="1"/>
                  </a:moveTo>
                  <a:cubicBezTo>
                    <a:pt x="1" y="1"/>
                    <a:pt x="1" y="548"/>
                    <a:pt x="369" y="548"/>
                  </a:cubicBezTo>
                  <a:cubicBezTo>
                    <a:pt x="375" y="548"/>
                    <a:pt x="381" y="548"/>
                    <a:pt x="388" y="548"/>
                  </a:cubicBezTo>
                  <a:lnTo>
                    <a:pt x="2017" y="548"/>
                  </a:lnTo>
                  <a:lnTo>
                    <a:pt x="2075" y="1"/>
                  </a:lnTo>
                  <a:lnTo>
                    <a:pt x="388" y="1"/>
                  </a:lnTo>
                  <a:cubicBezTo>
                    <a:pt x="381" y="1"/>
                    <a:pt x="375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42"/>
          <p:cNvGrpSpPr/>
          <p:nvPr/>
        </p:nvGrpSpPr>
        <p:grpSpPr>
          <a:xfrm>
            <a:off x="5182147" y="3199612"/>
            <a:ext cx="388504" cy="668415"/>
            <a:chOff x="5182147" y="3199612"/>
            <a:chExt cx="388504" cy="668415"/>
          </a:xfrm>
        </p:grpSpPr>
        <p:sp>
          <p:nvSpPr>
            <p:cNvPr id="639" name="Google Shape;639;p42"/>
            <p:cNvSpPr/>
            <p:nvPr/>
          </p:nvSpPr>
          <p:spPr>
            <a:xfrm>
              <a:off x="5185387" y="3199612"/>
              <a:ext cx="162771" cy="668411"/>
            </a:xfrm>
            <a:custGeom>
              <a:rect b="b" l="l" r="r" t="t"/>
              <a:pathLst>
                <a:path extrusionOk="0" h="13823" w="3366">
                  <a:moveTo>
                    <a:pt x="202" y="1"/>
                  </a:moveTo>
                  <a:cubicBezTo>
                    <a:pt x="101" y="1"/>
                    <a:pt x="1" y="68"/>
                    <a:pt x="1" y="202"/>
                  </a:cubicBezTo>
                  <a:cubicBezTo>
                    <a:pt x="1" y="1151"/>
                    <a:pt x="844" y="1630"/>
                    <a:pt x="1582" y="2052"/>
                  </a:cubicBezTo>
                  <a:cubicBezTo>
                    <a:pt x="2292" y="2455"/>
                    <a:pt x="2963" y="2828"/>
                    <a:pt x="2963" y="3557"/>
                  </a:cubicBezTo>
                  <a:cubicBezTo>
                    <a:pt x="2963" y="4276"/>
                    <a:pt x="2292" y="4650"/>
                    <a:pt x="1582" y="5052"/>
                  </a:cubicBezTo>
                  <a:cubicBezTo>
                    <a:pt x="835" y="5474"/>
                    <a:pt x="1" y="5953"/>
                    <a:pt x="1" y="6912"/>
                  </a:cubicBezTo>
                  <a:cubicBezTo>
                    <a:pt x="1" y="7870"/>
                    <a:pt x="844" y="8340"/>
                    <a:pt x="1582" y="8762"/>
                  </a:cubicBezTo>
                  <a:cubicBezTo>
                    <a:pt x="2292" y="9164"/>
                    <a:pt x="2963" y="9548"/>
                    <a:pt x="2963" y="10267"/>
                  </a:cubicBezTo>
                  <a:cubicBezTo>
                    <a:pt x="2963" y="10986"/>
                    <a:pt x="2292" y="11369"/>
                    <a:pt x="1582" y="11772"/>
                  </a:cubicBezTo>
                  <a:cubicBezTo>
                    <a:pt x="835" y="12184"/>
                    <a:pt x="1" y="12663"/>
                    <a:pt x="1" y="13622"/>
                  </a:cubicBezTo>
                  <a:cubicBezTo>
                    <a:pt x="1" y="13737"/>
                    <a:pt x="87" y="13823"/>
                    <a:pt x="202" y="13823"/>
                  </a:cubicBezTo>
                  <a:cubicBezTo>
                    <a:pt x="307" y="13823"/>
                    <a:pt x="403" y="13737"/>
                    <a:pt x="403" y="13622"/>
                  </a:cubicBezTo>
                  <a:cubicBezTo>
                    <a:pt x="403" y="12903"/>
                    <a:pt x="1074" y="12519"/>
                    <a:pt x="1784" y="12117"/>
                  </a:cubicBezTo>
                  <a:cubicBezTo>
                    <a:pt x="2531" y="11705"/>
                    <a:pt x="3365" y="11225"/>
                    <a:pt x="3365" y="10267"/>
                  </a:cubicBezTo>
                  <a:cubicBezTo>
                    <a:pt x="3365" y="9308"/>
                    <a:pt x="2522" y="8829"/>
                    <a:pt x="1784" y="8417"/>
                  </a:cubicBezTo>
                  <a:cubicBezTo>
                    <a:pt x="1074" y="8005"/>
                    <a:pt x="403" y="7631"/>
                    <a:pt x="403" y="6912"/>
                  </a:cubicBezTo>
                  <a:cubicBezTo>
                    <a:pt x="403" y="6183"/>
                    <a:pt x="1074" y="5810"/>
                    <a:pt x="1784" y="5407"/>
                  </a:cubicBezTo>
                  <a:cubicBezTo>
                    <a:pt x="2531" y="4995"/>
                    <a:pt x="3365" y="4506"/>
                    <a:pt x="3365" y="3557"/>
                  </a:cubicBezTo>
                  <a:cubicBezTo>
                    <a:pt x="3365" y="2598"/>
                    <a:pt x="2522" y="2119"/>
                    <a:pt x="1784" y="1697"/>
                  </a:cubicBezTo>
                  <a:cubicBezTo>
                    <a:pt x="1074" y="1295"/>
                    <a:pt x="403" y="921"/>
                    <a:pt x="403" y="202"/>
                  </a:cubicBezTo>
                  <a:cubicBezTo>
                    <a:pt x="403" y="68"/>
                    <a:pt x="303" y="1"/>
                    <a:pt x="20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5185387" y="3199612"/>
              <a:ext cx="162771" cy="286987"/>
            </a:xfrm>
            <a:custGeom>
              <a:rect b="b" l="l" r="r" t="t"/>
              <a:pathLst>
                <a:path extrusionOk="0" h="5935" w="3366">
                  <a:moveTo>
                    <a:pt x="3164" y="1"/>
                  </a:moveTo>
                  <a:cubicBezTo>
                    <a:pt x="3063" y="1"/>
                    <a:pt x="2963" y="68"/>
                    <a:pt x="2963" y="202"/>
                  </a:cubicBezTo>
                  <a:cubicBezTo>
                    <a:pt x="2963" y="931"/>
                    <a:pt x="2292" y="1304"/>
                    <a:pt x="1582" y="1707"/>
                  </a:cubicBezTo>
                  <a:cubicBezTo>
                    <a:pt x="835" y="2119"/>
                    <a:pt x="1" y="2608"/>
                    <a:pt x="1" y="3557"/>
                  </a:cubicBezTo>
                  <a:cubicBezTo>
                    <a:pt x="1" y="4516"/>
                    <a:pt x="844" y="4995"/>
                    <a:pt x="1582" y="5417"/>
                  </a:cubicBezTo>
                  <a:cubicBezTo>
                    <a:pt x="1851" y="5560"/>
                    <a:pt x="2109" y="5714"/>
                    <a:pt x="2359" y="5896"/>
                  </a:cubicBezTo>
                  <a:cubicBezTo>
                    <a:pt x="2397" y="5925"/>
                    <a:pt x="2435" y="5934"/>
                    <a:pt x="2483" y="5934"/>
                  </a:cubicBezTo>
                  <a:cubicBezTo>
                    <a:pt x="2675" y="5934"/>
                    <a:pt x="2752" y="5685"/>
                    <a:pt x="2598" y="5570"/>
                  </a:cubicBezTo>
                  <a:cubicBezTo>
                    <a:pt x="2339" y="5388"/>
                    <a:pt x="2062" y="5215"/>
                    <a:pt x="1784" y="5062"/>
                  </a:cubicBezTo>
                  <a:cubicBezTo>
                    <a:pt x="1074" y="4659"/>
                    <a:pt x="403" y="4285"/>
                    <a:pt x="403" y="3557"/>
                  </a:cubicBezTo>
                  <a:cubicBezTo>
                    <a:pt x="403" y="2838"/>
                    <a:pt x="1074" y="2464"/>
                    <a:pt x="1784" y="2062"/>
                  </a:cubicBezTo>
                  <a:cubicBezTo>
                    <a:pt x="2531" y="1640"/>
                    <a:pt x="3365" y="1161"/>
                    <a:pt x="3365" y="202"/>
                  </a:cubicBezTo>
                  <a:cubicBezTo>
                    <a:pt x="3365" y="68"/>
                    <a:pt x="3264" y="1"/>
                    <a:pt x="316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5185387" y="3487424"/>
              <a:ext cx="162771" cy="380602"/>
            </a:xfrm>
            <a:custGeom>
              <a:rect b="b" l="l" r="r" t="t"/>
              <a:pathLst>
                <a:path extrusionOk="0" h="7871" w="3366">
                  <a:moveTo>
                    <a:pt x="2922" y="0"/>
                  </a:moveTo>
                  <a:cubicBezTo>
                    <a:pt x="2779" y="0"/>
                    <a:pt x="2641" y="169"/>
                    <a:pt x="2752" y="327"/>
                  </a:cubicBezTo>
                  <a:cubicBezTo>
                    <a:pt x="2895" y="509"/>
                    <a:pt x="2963" y="730"/>
                    <a:pt x="2963" y="960"/>
                  </a:cubicBezTo>
                  <a:cubicBezTo>
                    <a:pt x="2963" y="1679"/>
                    <a:pt x="2292" y="2062"/>
                    <a:pt x="1582" y="2465"/>
                  </a:cubicBezTo>
                  <a:cubicBezTo>
                    <a:pt x="835" y="2877"/>
                    <a:pt x="1" y="3356"/>
                    <a:pt x="1" y="4315"/>
                  </a:cubicBezTo>
                  <a:cubicBezTo>
                    <a:pt x="1" y="5273"/>
                    <a:pt x="844" y="5743"/>
                    <a:pt x="1582" y="6165"/>
                  </a:cubicBezTo>
                  <a:cubicBezTo>
                    <a:pt x="2292" y="6567"/>
                    <a:pt x="2963" y="6951"/>
                    <a:pt x="2963" y="7670"/>
                  </a:cubicBezTo>
                  <a:cubicBezTo>
                    <a:pt x="2963" y="7785"/>
                    <a:pt x="3058" y="7871"/>
                    <a:pt x="3164" y="7871"/>
                  </a:cubicBezTo>
                  <a:cubicBezTo>
                    <a:pt x="3279" y="7871"/>
                    <a:pt x="3365" y="7785"/>
                    <a:pt x="3365" y="7670"/>
                  </a:cubicBezTo>
                  <a:cubicBezTo>
                    <a:pt x="3365" y="6721"/>
                    <a:pt x="2522" y="6241"/>
                    <a:pt x="1784" y="5820"/>
                  </a:cubicBezTo>
                  <a:cubicBezTo>
                    <a:pt x="1074" y="5417"/>
                    <a:pt x="403" y="5043"/>
                    <a:pt x="403" y="4315"/>
                  </a:cubicBezTo>
                  <a:cubicBezTo>
                    <a:pt x="403" y="3596"/>
                    <a:pt x="1074" y="3212"/>
                    <a:pt x="1784" y="2810"/>
                  </a:cubicBezTo>
                  <a:cubicBezTo>
                    <a:pt x="2531" y="2398"/>
                    <a:pt x="3365" y="1918"/>
                    <a:pt x="3365" y="960"/>
                  </a:cubicBezTo>
                  <a:cubicBezTo>
                    <a:pt x="3365" y="644"/>
                    <a:pt x="3269" y="337"/>
                    <a:pt x="3078" y="88"/>
                  </a:cubicBezTo>
                  <a:cubicBezTo>
                    <a:pt x="3035" y="26"/>
                    <a:pt x="2978" y="0"/>
                    <a:pt x="292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5190029" y="3332203"/>
              <a:ext cx="153487" cy="19487"/>
            </a:xfrm>
            <a:custGeom>
              <a:rect b="b" l="l" r="r" t="t"/>
              <a:pathLst>
                <a:path extrusionOk="0" h="403" w="3174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0"/>
                    <a:pt x="290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5182147" y="3524078"/>
              <a:ext cx="166011" cy="19535"/>
            </a:xfrm>
            <a:custGeom>
              <a:rect b="b" l="l" r="r" t="t"/>
              <a:pathLst>
                <a:path extrusionOk="0" h="404" w="3433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3231" y="403"/>
                  </a:lnTo>
                  <a:cubicBezTo>
                    <a:pt x="3346" y="403"/>
                    <a:pt x="3432" y="317"/>
                    <a:pt x="3432" y="202"/>
                  </a:cubicBezTo>
                  <a:cubicBezTo>
                    <a:pt x="3432" y="87"/>
                    <a:pt x="3346" y="1"/>
                    <a:pt x="323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5190029" y="3391970"/>
              <a:ext cx="153487" cy="19535"/>
            </a:xfrm>
            <a:custGeom>
              <a:rect b="b" l="l" r="r" t="t"/>
              <a:pathLst>
                <a:path extrusionOk="0" h="404" w="3174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1"/>
                    <a:pt x="290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5190029" y="3657539"/>
              <a:ext cx="153487" cy="19535"/>
            </a:xfrm>
            <a:custGeom>
              <a:rect b="b" l="l" r="r" t="t"/>
              <a:pathLst>
                <a:path extrusionOk="0" h="404" w="3174">
                  <a:moveTo>
                    <a:pt x="2914" y="1"/>
                  </a:moveTo>
                  <a:cubicBezTo>
                    <a:pt x="2911" y="1"/>
                    <a:pt x="2908" y="1"/>
                    <a:pt x="2905" y="1"/>
                  </a:cubicBezTo>
                  <a:lnTo>
                    <a:pt x="269" y="1"/>
                  </a:lnTo>
                  <a:cubicBezTo>
                    <a:pt x="1" y="1"/>
                    <a:pt x="1" y="404"/>
                    <a:pt x="269" y="404"/>
                  </a:cubicBezTo>
                  <a:lnTo>
                    <a:pt x="2905" y="404"/>
                  </a:lnTo>
                  <a:cubicBezTo>
                    <a:pt x="3170" y="394"/>
                    <a:pt x="3173" y="1"/>
                    <a:pt x="291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5190029" y="3716436"/>
              <a:ext cx="153487" cy="19535"/>
            </a:xfrm>
            <a:custGeom>
              <a:rect b="b" l="l" r="r" t="t"/>
              <a:pathLst>
                <a:path extrusionOk="0" h="404" w="3174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0"/>
                    <a:pt x="290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5404640" y="3199612"/>
              <a:ext cx="162723" cy="668411"/>
            </a:xfrm>
            <a:custGeom>
              <a:rect b="b" l="l" r="r" t="t"/>
              <a:pathLst>
                <a:path extrusionOk="0" h="13823" w="3365">
                  <a:moveTo>
                    <a:pt x="202" y="1"/>
                  </a:moveTo>
                  <a:cubicBezTo>
                    <a:pt x="101" y="1"/>
                    <a:pt x="1" y="68"/>
                    <a:pt x="1" y="202"/>
                  </a:cubicBezTo>
                  <a:cubicBezTo>
                    <a:pt x="1" y="1151"/>
                    <a:pt x="834" y="1630"/>
                    <a:pt x="1582" y="2052"/>
                  </a:cubicBezTo>
                  <a:cubicBezTo>
                    <a:pt x="2291" y="2455"/>
                    <a:pt x="2962" y="2828"/>
                    <a:pt x="2962" y="3557"/>
                  </a:cubicBezTo>
                  <a:cubicBezTo>
                    <a:pt x="2962" y="4276"/>
                    <a:pt x="2291" y="4650"/>
                    <a:pt x="1582" y="5052"/>
                  </a:cubicBezTo>
                  <a:cubicBezTo>
                    <a:pt x="834" y="5474"/>
                    <a:pt x="1" y="5953"/>
                    <a:pt x="1" y="6912"/>
                  </a:cubicBezTo>
                  <a:cubicBezTo>
                    <a:pt x="1" y="7870"/>
                    <a:pt x="834" y="8340"/>
                    <a:pt x="1582" y="8762"/>
                  </a:cubicBezTo>
                  <a:cubicBezTo>
                    <a:pt x="2291" y="9164"/>
                    <a:pt x="2962" y="9548"/>
                    <a:pt x="2962" y="10267"/>
                  </a:cubicBezTo>
                  <a:cubicBezTo>
                    <a:pt x="2962" y="10986"/>
                    <a:pt x="2291" y="11369"/>
                    <a:pt x="1582" y="11772"/>
                  </a:cubicBezTo>
                  <a:cubicBezTo>
                    <a:pt x="834" y="12184"/>
                    <a:pt x="1" y="12663"/>
                    <a:pt x="1" y="13622"/>
                  </a:cubicBezTo>
                  <a:cubicBezTo>
                    <a:pt x="1" y="13737"/>
                    <a:pt x="87" y="13823"/>
                    <a:pt x="202" y="13823"/>
                  </a:cubicBezTo>
                  <a:cubicBezTo>
                    <a:pt x="307" y="13823"/>
                    <a:pt x="403" y="13737"/>
                    <a:pt x="403" y="13622"/>
                  </a:cubicBezTo>
                  <a:cubicBezTo>
                    <a:pt x="403" y="12903"/>
                    <a:pt x="1065" y="12519"/>
                    <a:pt x="1783" y="12117"/>
                  </a:cubicBezTo>
                  <a:cubicBezTo>
                    <a:pt x="2531" y="11705"/>
                    <a:pt x="3365" y="11225"/>
                    <a:pt x="3365" y="10267"/>
                  </a:cubicBezTo>
                  <a:cubicBezTo>
                    <a:pt x="3365" y="9308"/>
                    <a:pt x="2522" y="8829"/>
                    <a:pt x="1783" y="8417"/>
                  </a:cubicBezTo>
                  <a:cubicBezTo>
                    <a:pt x="1065" y="8005"/>
                    <a:pt x="403" y="7631"/>
                    <a:pt x="403" y="6912"/>
                  </a:cubicBezTo>
                  <a:cubicBezTo>
                    <a:pt x="403" y="6183"/>
                    <a:pt x="1065" y="5810"/>
                    <a:pt x="1783" y="5407"/>
                  </a:cubicBezTo>
                  <a:cubicBezTo>
                    <a:pt x="2531" y="4995"/>
                    <a:pt x="3365" y="4506"/>
                    <a:pt x="3365" y="3557"/>
                  </a:cubicBezTo>
                  <a:cubicBezTo>
                    <a:pt x="3365" y="2598"/>
                    <a:pt x="2522" y="2119"/>
                    <a:pt x="1783" y="1697"/>
                  </a:cubicBezTo>
                  <a:cubicBezTo>
                    <a:pt x="1065" y="1295"/>
                    <a:pt x="403" y="921"/>
                    <a:pt x="403" y="202"/>
                  </a:cubicBezTo>
                  <a:cubicBezTo>
                    <a:pt x="403" y="68"/>
                    <a:pt x="302" y="1"/>
                    <a:pt x="20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5439893" y="3200095"/>
              <a:ext cx="127470" cy="121951"/>
            </a:xfrm>
            <a:custGeom>
              <a:rect b="b" l="l" r="r" t="t"/>
              <a:pathLst>
                <a:path extrusionOk="0" h="2522" w="2636">
                  <a:moveTo>
                    <a:pt x="2435" y="0"/>
                  </a:moveTo>
                  <a:cubicBezTo>
                    <a:pt x="2334" y="0"/>
                    <a:pt x="2233" y="67"/>
                    <a:pt x="2233" y="202"/>
                  </a:cubicBezTo>
                  <a:cubicBezTo>
                    <a:pt x="2233" y="921"/>
                    <a:pt x="1562" y="1304"/>
                    <a:pt x="853" y="1707"/>
                  </a:cubicBezTo>
                  <a:cubicBezTo>
                    <a:pt x="604" y="1841"/>
                    <a:pt x="355" y="1994"/>
                    <a:pt x="115" y="2157"/>
                  </a:cubicBezTo>
                  <a:cubicBezTo>
                    <a:pt x="19" y="2224"/>
                    <a:pt x="0" y="2349"/>
                    <a:pt x="58" y="2435"/>
                  </a:cubicBezTo>
                  <a:cubicBezTo>
                    <a:pt x="96" y="2493"/>
                    <a:pt x="163" y="2521"/>
                    <a:pt x="230" y="2521"/>
                  </a:cubicBezTo>
                  <a:cubicBezTo>
                    <a:pt x="268" y="2521"/>
                    <a:pt x="307" y="2512"/>
                    <a:pt x="345" y="2483"/>
                  </a:cubicBezTo>
                  <a:cubicBezTo>
                    <a:pt x="556" y="2330"/>
                    <a:pt x="815" y="2195"/>
                    <a:pt x="1054" y="2052"/>
                  </a:cubicBezTo>
                  <a:cubicBezTo>
                    <a:pt x="1802" y="1639"/>
                    <a:pt x="2636" y="1160"/>
                    <a:pt x="2636" y="202"/>
                  </a:cubicBezTo>
                  <a:cubicBezTo>
                    <a:pt x="2636" y="67"/>
                    <a:pt x="2535" y="0"/>
                    <a:pt x="243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5404640" y="3323595"/>
              <a:ext cx="163207" cy="544429"/>
            </a:xfrm>
            <a:custGeom>
              <a:rect b="b" l="l" r="r" t="t"/>
              <a:pathLst>
                <a:path extrusionOk="0" h="11259" w="3375">
                  <a:moveTo>
                    <a:pt x="471" y="1"/>
                  </a:moveTo>
                  <a:cubicBezTo>
                    <a:pt x="413" y="1"/>
                    <a:pt x="355" y="27"/>
                    <a:pt x="317" y="82"/>
                  </a:cubicBezTo>
                  <a:cubicBezTo>
                    <a:pt x="106" y="341"/>
                    <a:pt x="1" y="657"/>
                    <a:pt x="1" y="993"/>
                  </a:cubicBezTo>
                  <a:cubicBezTo>
                    <a:pt x="1" y="1942"/>
                    <a:pt x="844" y="2421"/>
                    <a:pt x="1582" y="2843"/>
                  </a:cubicBezTo>
                  <a:cubicBezTo>
                    <a:pt x="2291" y="3246"/>
                    <a:pt x="2962" y="3619"/>
                    <a:pt x="2962" y="4348"/>
                  </a:cubicBezTo>
                  <a:cubicBezTo>
                    <a:pt x="2962" y="5067"/>
                    <a:pt x="2291" y="5450"/>
                    <a:pt x="1582" y="5853"/>
                  </a:cubicBezTo>
                  <a:cubicBezTo>
                    <a:pt x="834" y="6265"/>
                    <a:pt x="1" y="6744"/>
                    <a:pt x="1" y="7703"/>
                  </a:cubicBezTo>
                  <a:cubicBezTo>
                    <a:pt x="1" y="8661"/>
                    <a:pt x="844" y="9131"/>
                    <a:pt x="1582" y="9553"/>
                  </a:cubicBezTo>
                  <a:cubicBezTo>
                    <a:pt x="2291" y="9955"/>
                    <a:pt x="2962" y="10339"/>
                    <a:pt x="2962" y="11058"/>
                  </a:cubicBezTo>
                  <a:cubicBezTo>
                    <a:pt x="2962" y="11173"/>
                    <a:pt x="3058" y="11259"/>
                    <a:pt x="3164" y="11259"/>
                  </a:cubicBezTo>
                  <a:cubicBezTo>
                    <a:pt x="3279" y="11259"/>
                    <a:pt x="3365" y="11173"/>
                    <a:pt x="3375" y="11058"/>
                  </a:cubicBezTo>
                  <a:cubicBezTo>
                    <a:pt x="3375" y="10109"/>
                    <a:pt x="2531" y="9629"/>
                    <a:pt x="1783" y="9208"/>
                  </a:cubicBezTo>
                  <a:cubicBezTo>
                    <a:pt x="1074" y="8805"/>
                    <a:pt x="403" y="8431"/>
                    <a:pt x="403" y="7703"/>
                  </a:cubicBezTo>
                  <a:cubicBezTo>
                    <a:pt x="403" y="6984"/>
                    <a:pt x="1074" y="6600"/>
                    <a:pt x="1783" y="6198"/>
                  </a:cubicBezTo>
                  <a:cubicBezTo>
                    <a:pt x="2531" y="5786"/>
                    <a:pt x="3375" y="5306"/>
                    <a:pt x="3375" y="4348"/>
                  </a:cubicBezTo>
                  <a:cubicBezTo>
                    <a:pt x="3375" y="3389"/>
                    <a:pt x="2531" y="2920"/>
                    <a:pt x="1783" y="2498"/>
                  </a:cubicBezTo>
                  <a:cubicBezTo>
                    <a:pt x="1074" y="2095"/>
                    <a:pt x="403" y="1712"/>
                    <a:pt x="403" y="993"/>
                  </a:cubicBezTo>
                  <a:cubicBezTo>
                    <a:pt x="403" y="753"/>
                    <a:pt x="489" y="523"/>
                    <a:pt x="633" y="332"/>
                  </a:cubicBezTo>
                  <a:cubicBezTo>
                    <a:pt x="700" y="245"/>
                    <a:pt x="691" y="111"/>
                    <a:pt x="595" y="44"/>
                  </a:cubicBezTo>
                  <a:cubicBezTo>
                    <a:pt x="558" y="15"/>
                    <a:pt x="514" y="1"/>
                    <a:pt x="47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5401400" y="3360007"/>
              <a:ext cx="169251" cy="19487"/>
            </a:xfrm>
            <a:custGeom>
              <a:rect b="b" l="l" r="r" t="t"/>
              <a:pathLst>
                <a:path extrusionOk="0" h="403" w="3500">
                  <a:moveTo>
                    <a:pt x="269" y="0"/>
                  </a:moveTo>
                  <a:cubicBezTo>
                    <a:pt x="0" y="0"/>
                    <a:pt x="0" y="403"/>
                    <a:pt x="269" y="403"/>
                  </a:cubicBezTo>
                  <a:lnTo>
                    <a:pt x="3231" y="403"/>
                  </a:lnTo>
                  <a:cubicBezTo>
                    <a:pt x="3499" y="403"/>
                    <a:pt x="3499" y="0"/>
                    <a:pt x="323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5401400" y="3686311"/>
              <a:ext cx="169251" cy="19487"/>
            </a:xfrm>
            <a:custGeom>
              <a:rect b="b" l="l" r="r" t="t"/>
              <a:pathLst>
                <a:path extrusionOk="0" h="403" w="3500">
                  <a:moveTo>
                    <a:pt x="269" y="0"/>
                  </a:moveTo>
                  <a:cubicBezTo>
                    <a:pt x="0" y="0"/>
                    <a:pt x="0" y="403"/>
                    <a:pt x="269" y="403"/>
                  </a:cubicBezTo>
                  <a:lnTo>
                    <a:pt x="3231" y="403"/>
                  </a:lnTo>
                  <a:cubicBezTo>
                    <a:pt x="3499" y="403"/>
                    <a:pt x="3499" y="0"/>
                    <a:pt x="323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5408799" y="3494436"/>
              <a:ext cx="150730" cy="19535"/>
            </a:xfrm>
            <a:custGeom>
              <a:rect b="b" l="l" r="r" t="t"/>
              <a:pathLst>
                <a:path extrusionOk="0" h="404" w="3117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15" y="403"/>
                  </a:lnTo>
                  <a:cubicBezTo>
                    <a:pt x="2920" y="403"/>
                    <a:pt x="2925" y="403"/>
                    <a:pt x="2931" y="403"/>
                  </a:cubicBezTo>
                  <a:cubicBezTo>
                    <a:pt x="3038" y="403"/>
                    <a:pt x="3116" y="311"/>
                    <a:pt x="3116" y="201"/>
                  </a:cubicBezTo>
                  <a:cubicBezTo>
                    <a:pt x="3116" y="96"/>
                    <a:pt x="3030" y="0"/>
                    <a:pt x="291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5408799" y="3554203"/>
              <a:ext cx="153970" cy="19535"/>
            </a:xfrm>
            <a:custGeom>
              <a:rect b="b" l="l" r="r" t="t"/>
              <a:pathLst>
                <a:path extrusionOk="0" h="404" w="3184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2915" y="403"/>
                  </a:lnTo>
                  <a:cubicBezTo>
                    <a:pt x="3183" y="403"/>
                    <a:pt x="3183" y="1"/>
                    <a:pt x="291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42"/>
          <p:cNvGrpSpPr/>
          <p:nvPr/>
        </p:nvGrpSpPr>
        <p:grpSpPr>
          <a:xfrm>
            <a:off x="5108612" y="1895721"/>
            <a:ext cx="535576" cy="533067"/>
            <a:chOff x="5108612" y="1895721"/>
            <a:chExt cx="535576" cy="533067"/>
          </a:xfrm>
        </p:grpSpPr>
        <p:sp>
          <p:nvSpPr>
            <p:cNvPr id="655" name="Google Shape;655;p42"/>
            <p:cNvSpPr/>
            <p:nvPr/>
          </p:nvSpPr>
          <p:spPr>
            <a:xfrm>
              <a:off x="5533336" y="1895721"/>
              <a:ext cx="110853" cy="109190"/>
            </a:xfrm>
            <a:custGeom>
              <a:rect b="b" l="l" r="r" t="t"/>
              <a:pathLst>
                <a:path extrusionOk="0" h="2824" w="2867">
                  <a:moveTo>
                    <a:pt x="293" y="0"/>
                  </a:moveTo>
                  <a:cubicBezTo>
                    <a:pt x="226" y="0"/>
                    <a:pt x="158" y="27"/>
                    <a:pt x="106" y="79"/>
                  </a:cubicBezTo>
                  <a:lnTo>
                    <a:pt x="96" y="89"/>
                  </a:lnTo>
                  <a:cubicBezTo>
                    <a:pt x="0" y="185"/>
                    <a:pt x="0" y="348"/>
                    <a:pt x="96" y="453"/>
                  </a:cubicBezTo>
                  <a:lnTo>
                    <a:pt x="2387" y="2744"/>
                  </a:lnTo>
                  <a:cubicBezTo>
                    <a:pt x="2440" y="2797"/>
                    <a:pt x="2507" y="2823"/>
                    <a:pt x="2574" y="2823"/>
                  </a:cubicBezTo>
                  <a:cubicBezTo>
                    <a:pt x="2641" y="2823"/>
                    <a:pt x="2708" y="2797"/>
                    <a:pt x="2761" y="2744"/>
                  </a:cubicBezTo>
                  <a:lnTo>
                    <a:pt x="2770" y="2735"/>
                  </a:lnTo>
                  <a:cubicBezTo>
                    <a:pt x="2866" y="2629"/>
                    <a:pt x="2866" y="2466"/>
                    <a:pt x="2770" y="2361"/>
                  </a:cubicBezTo>
                  <a:lnTo>
                    <a:pt x="480" y="79"/>
                  </a:lnTo>
                  <a:cubicBezTo>
                    <a:pt x="427" y="27"/>
                    <a:pt x="360" y="0"/>
                    <a:pt x="29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5108612" y="2304519"/>
              <a:ext cx="130378" cy="124269"/>
            </a:xfrm>
            <a:custGeom>
              <a:rect b="b" l="l" r="r" t="t"/>
              <a:pathLst>
                <a:path extrusionOk="0" h="3214" w="3372">
                  <a:moveTo>
                    <a:pt x="3082" y="1"/>
                  </a:moveTo>
                  <a:cubicBezTo>
                    <a:pt x="3036" y="1"/>
                    <a:pt x="2987" y="18"/>
                    <a:pt x="2943" y="60"/>
                  </a:cubicBezTo>
                  <a:lnTo>
                    <a:pt x="135" y="2859"/>
                  </a:lnTo>
                  <a:cubicBezTo>
                    <a:pt x="0" y="2993"/>
                    <a:pt x="96" y="3214"/>
                    <a:pt x="278" y="3214"/>
                  </a:cubicBezTo>
                  <a:cubicBezTo>
                    <a:pt x="336" y="3214"/>
                    <a:pt x="384" y="3194"/>
                    <a:pt x="432" y="3156"/>
                  </a:cubicBezTo>
                  <a:lnTo>
                    <a:pt x="3231" y="347"/>
                  </a:lnTo>
                  <a:cubicBezTo>
                    <a:pt x="3371" y="200"/>
                    <a:pt x="3238" y="1"/>
                    <a:pt x="308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5214590" y="2259746"/>
              <a:ext cx="64532" cy="62869"/>
            </a:xfrm>
            <a:custGeom>
              <a:rect b="b" l="l" r="r" t="t"/>
              <a:pathLst>
                <a:path extrusionOk="0" h="1626" w="1669">
                  <a:moveTo>
                    <a:pt x="729" y="1"/>
                  </a:moveTo>
                  <a:lnTo>
                    <a:pt x="173" y="557"/>
                  </a:lnTo>
                  <a:cubicBezTo>
                    <a:pt x="1" y="719"/>
                    <a:pt x="1" y="997"/>
                    <a:pt x="173" y="1170"/>
                  </a:cubicBezTo>
                  <a:lnTo>
                    <a:pt x="509" y="1496"/>
                  </a:lnTo>
                  <a:cubicBezTo>
                    <a:pt x="590" y="1582"/>
                    <a:pt x="701" y="1625"/>
                    <a:pt x="812" y="1625"/>
                  </a:cubicBezTo>
                  <a:cubicBezTo>
                    <a:pt x="923" y="1625"/>
                    <a:pt x="1036" y="1582"/>
                    <a:pt x="1122" y="1496"/>
                  </a:cubicBezTo>
                  <a:lnTo>
                    <a:pt x="1669" y="940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5241307" y="1995514"/>
              <a:ext cx="302438" cy="299808"/>
            </a:xfrm>
            <a:custGeom>
              <a:rect b="b" l="l" r="r" t="t"/>
              <a:pathLst>
                <a:path extrusionOk="0" h="7754" w="7822">
                  <a:moveTo>
                    <a:pt x="5358" y="0"/>
                  </a:moveTo>
                  <a:lnTo>
                    <a:pt x="968" y="4390"/>
                  </a:lnTo>
                  <a:cubicBezTo>
                    <a:pt x="326" y="5023"/>
                    <a:pt x="0" y="5914"/>
                    <a:pt x="77" y="6815"/>
                  </a:cubicBezTo>
                  <a:cubicBezTo>
                    <a:pt x="115" y="7314"/>
                    <a:pt x="508" y="7707"/>
                    <a:pt x="1006" y="7745"/>
                  </a:cubicBezTo>
                  <a:cubicBezTo>
                    <a:pt x="1084" y="7751"/>
                    <a:pt x="1162" y="7754"/>
                    <a:pt x="1239" y="7754"/>
                  </a:cubicBezTo>
                  <a:cubicBezTo>
                    <a:pt x="2058" y="7754"/>
                    <a:pt x="2845" y="7432"/>
                    <a:pt x="3432" y="6854"/>
                  </a:cubicBezTo>
                  <a:lnTo>
                    <a:pt x="7822" y="246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5246836" y="2069633"/>
              <a:ext cx="296909" cy="226074"/>
            </a:xfrm>
            <a:custGeom>
              <a:rect b="b" l="l" r="r" t="t"/>
              <a:pathLst>
                <a:path extrusionOk="0" h="5847" w="7679">
                  <a:moveTo>
                    <a:pt x="7123" y="0"/>
                  </a:moveTo>
                  <a:lnTo>
                    <a:pt x="6222" y="901"/>
                  </a:lnTo>
                  <a:lnTo>
                    <a:pt x="5723" y="1390"/>
                  </a:lnTo>
                  <a:lnTo>
                    <a:pt x="2733" y="4390"/>
                  </a:lnTo>
                  <a:cubicBezTo>
                    <a:pt x="2152" y="4971"/>
                    <a:pt x="1376" y="5293"/>
                    <a:pt x="567" y="5293"/>
                  </a:cubicBezTo>
                  <a:cubicBezTo>
                    <a:pt x="481" y="5293"/>
                    <a:pt x="394" y="5289"/>
                    <a:pt x="308" y="5282"/>
                  </a:cubicBezTo>
                  <a:cubicBezTo>
                    <a:pt x="202" y="5272"/>
                    <a:pt x="97" y="5253"/>
                    <a:pt x="1" y="5215"/>
                  </a:cubicBezTo>
                  <a:lnTo>
                    <a:pt x="1" y="5215"/>
                  </a:lnTo>
                  <a:cubicBezTo>
                    <a:pt x="145" y="5569"/>
                    <a:pt x="470" y="5809"/>
                    <a:pt x="854" y="5838"/>
                  </a:cubicBezTo>
                  <a:cubicBezTo>
                    <a:pt x="931" y="5844"/>
                    <a:pt x="1009" y="5846"/>
                    <a:pt x="1086" y="5846"/>
                  </a:cubicBezTo>
                  <a:cubicBezTo>
                    <a:pt x="1906" y="5846"/>
                    <a:pt x="2701" y="5524"/>
                    <a:pt x="3279" y="4937"/>
                  </a:cubicBezTo>
                  <a:lnTo>
                    <a:pt x="6279" y="1946"/>
                  </a:lnTo>
                  <a:lnTo>
                    <a:pt x="7679" y="547"/>
                  </a:lnTo>
                  <a:lnTo>
                    <a:pt x="71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5241307" y="2105591"/>
              <a:ext cx="195336" cy="189729"/>
            </a:xfrm>
            <a:custGeom>
              <a:rect b="b" l="l" r="r" t="t"/>
              <a:pathLst>
                <a:path extrusionOk="0" h="4907" w="5052">
                  <a:moveTo>
                    <a:pt x="2511" y="0"/>
                  </a:moveTo>
                  <a:lnTo>
                    <a:pt x="968" y="1543"/>
                  </a:lnTo>
                  <a:cubicBezTo>
                    <a:pt x="326" y="2176"/>
                    <a:pt x="0" y="3067"/>
                    <a:pt x="77" y="3968"/>
                  </a:cubicBezTo>
                  <a:cubicBezTo>
                    <a:pt x="115" y="4467"/>
                    <a:pt x="508" y="4860"/>
                    <a:pt x="1006" y="4898"/>
                  </a:cubicBezTo>
                  <a:cubicBezTo>
                    <a:pt x="1084" y="4904"/>
                    <a:pt x="1162" y="4907"/>
                    <a:pt x="1239" y="4907"/>
                  </a:cubicBezTo>
                  <a:cubicBezTo>
                    <a:pt x="2058" y="4907"/>
                    <a:pt x="2845" y="4585"/>
                    <a:pt x="3432" y="4007"/>
                  </a:cubicBezTo>
                  <a:lnTo>
                    <a:pt x="5052" y="2387"/>
                  </a:lnTo>
                  <a:lnTo>
                    <a:pt x="5052" y="2387"/>
                  </a:lnTo>
                  <a:cubicBezTo>
                    <a:pt x="5052" y="2387"/>
                    <a:pt x="5049" y="2387"/>
                    <a:pt x="5043" y="2387"/>
                  </a:cubicBezTo>
                  <a:cubicBezTo>
                    <a:pt x="4960" y="2387"/>
                    <a:pt x="4252" y="2353"/>
                    <a:pt x="3748" y="1227"/>
                  </a:cubicBezTo>
                  <a:cubicBezTo>
                    <a:pt x="3211" y="29"/>
                    <a:pt x="2511" y="0"/>
                    <a:pt x="251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5246836" y="2184157"/>
              <a:ext cx="189806" cy="111162"/>
            </a:xfrm>
            <a:custGeom>
              <a:rect b="b" l="l" r="r" t="t"/>
              <a:pathLst>
                <a:path extrusionOk="0" h="2875" w="4909">
                  <a:moveTo>
                    <a:pt x="4151" y="0"/>
                  </a:moveTo>
                  <a:lnTo>
                    <a:pt x="2742" y="1419"/>
                  </a:lnTo>
                  <a:cubicBezTo>
                    <a:pt x="2162" y="1999"/>
                    <a:pt x="1378" y="2321"/>
                    <a:pt x="574" y="2321"/>
                  </a:cubicBezTo>
                  <a:cubicBezTo>
                    <a:pt x="489" y="2321"/>
                    <a:pt x="403" y="2318"/>
                    <a:pt x="317" y="2310"/>
                  </a:cubicBezTo>
                  <a:cubicBezTo>
                    <a:pt x="202" y="2301"/>
                    <a:pt x="106" y="2281"/>
                    <a:pt x="1" y="2243"/>
                  </a:cubicBezTo>
                  <a:lnTo>
                    <a:pt x="1" y="2243"/>
                  </a:lnTo>
                  <a:cubicBezTo>
                    <a:pt x="154" y="2598"/>
                    <a:pt x="480" y="2837"/>
                    <a:pt x="863" y="2866"/>
                  </a:cubicBezTo>
                  <a:cubicBezTo>
                    <a:pt x="941" y="2872"/>
                    <a:pt x="1019" y="2875"/>
                    <a:pt x="1096" y="2875"/>
                  </a:cubicBezTo>
                  <a:cubicBezTo>
                    <a:pt x="1915" y="2875"/>
                    <a:pt x="2702" y="2553"/>
                    <a:pt x="3289" y="1975"/>
                  </a:cubicBezTo>
                  <a:lnTo>
                    <a:pt x="4909" y="355"/>
                  </a:lnTo>
                  <a:lnTo>
                    <a:pt x="4909" y="355"/>
                  </a:lnTo>
                  <a:cubicBezTo>
                    <a:pt x="4909" y="355"/>
                    <a:pt x="4908" y="355"/>
                    <a:pt x="4906" y="355"/>
                  </a:cubicBezTo>
                  <a:cubicBezTo>
                    <a:pt x="4873" y="355"/>
                    <a:pt x="4534" y="346"/>
                    <a:pt x="415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5428827" y="1959285"/>
              <a:ext cx="152340" cy="149556"/>
            </a:xfrm>
            <a:custGeom>
              <a:rect b="b" l="l" r="r" t="t"/>
              <a:pathLst>
                <a:path extrusionOk="0" h="3868" w="3940">
                  <a:moveTo>
                    <a:pt x="370" y="0"/>
                  </a:moveTo>
                  <a:cubicBezTo>
                    <a:pt x="288" y="0"/>
                    <a:pt x="206" y="31"/>
                    <a:pt x="144" y="94"/>
                  </a:cubicBezTo>
                  <a:lnTo>
                    <a:pt x="134" y="103"/>
                  </a:lnTo>
                  <a:cubicBezTo>
                    <a:pt x="0" y="228"/>
                    <a:pt x="0" y="439"/>
                    <a:pt x="134" y="563"/>
                  </a:cubicBezTo>
                  <a:lnTo>
                    <a:pt x="3336" y="3774"/>
                  </a:lnTo>
                  <a:cubicBezTo>
                    <a:pt x="3403" y="3837"/>
                    <a:pt x="3487" y="3868"/>
                    <a:pt x="3570" y="3868"/>
                  </a:cubicBezTo>
                  <a:cubicBezTo>
                    <a:pt x="3652" y="3868"/>
                    <a:pt x="3734" y="3837"/>
                    <a:pt x="3796" y="3774"/>
                  </a:cubicBezTo>
                  <a:lnTo>
                    <a:pt x="3806" y="3765"/>
                  </a:lnTo>
                  <a:cubicBezTo>
                    <a:pt x="3940" y="3631"/>
                    <a:pt x="3940" y="3429"/>
                    <a:pt x="3806" y="3305"/>
                  </a:cubicBezTo>
                  <a:lnTo>
                    <a:pt x="604" y="94"/>
                  </a:lnTo>
                  <a:cubicBezTo>
                    <a:pt x="537" y="31"/>
                    <a:pt x="453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5544819" y="2074080"/>
              <a:ext cx="39477" cy="34257"/>
            </a:xfrm>
            <a:custGeom>
              <a:rect b="b" l="l" r="r" t="t"/>
              <a:pathLst>
                <a:path extrusionOk="0" h="886" w="1021">
                  <a:moveTo>
                    <a:pt x="470" y="0"/>
                  </a:moveTo>
                  <a:lnTo>
                    <a:pt x="0" y="460"/>
                  </a:lnTo>
                  <a:lnTo>
                    <a:pt x="336" y="796"/>
                  </a:lnTo>
                  <a:cubicBezTo>
                    <a:pt x="405" y="859"/>
                    <a:pt x="481" y="885"/>
                    <a:pt x="554" y="885"/>
                  </a:cubicBezTo>
                  <a:cubicBezTo>
                    <a:pt x="805" y="885"/>
                    <a:pt x="1021" y="571"/>
                    <a:pt x="806" y="326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5480327" y="1923985"/>
              <a:ext cx="134593" cy="134554"/>
            </a:xfrm>
            <a:custGeom>
              <a:rect b="b" l="l" r="r" t="t"/>
              <a:pathLst>
                <a:path extrusionOk="0" h="3480" w="3481">
                  <a:moveTo>
                    <a:pt x="1745" y="0"/>
                  </a:moveTo>
                  <a:lnTo>
                    <a:pt x="1" y="1745"/>
                  </a:lnTo>
                  <a:lnTo>
                    <a:pt x="1745" y="3480"/>
                  </a:lnTo>
                  <a:lnTo>
                    <a:pt x="348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5480327" y="1923985"/>
              <a:ext cx="134941" cy="134554"/>
            </a:xfrm>
            <a:custGeom>
              <a:rect b="b" l="l" r="r" t="t"/>
              <a:pathLst>
                <a:path extrusionOk="0" h="3480" w="3490">
                  <a:moveTo>
                    <a:pt x="1" y="1745"/>
                  </a:moveTo>
                  <a:lnTo>
                    <a:pt x="1256" y="3000"/>
                  </a:lnTo>
                  <a:lnTo>
                    <a:pt x="1260" y="2997"/>
                  </a:lnTo>
                  <a:lnTo>
                    <a:pt x="1260" y="2997"/>
                  </a:lnTo>
                  <a:lnTo>
                    <a:pt x="1" y="1745"/>
                  </a:lnTo>
                  <a:close/>
                  <a:moveTo>
                    <a:pt x="1745" y="0"/>
                  </a:moveTo>
                  <a:lnTo>
                    <a:pt x="1448" y="288"/>
                  </a:lnTo>
                  <a:lnTo>
                    <a:pt x="2359" y="1208"/>
                  </a:lnTo>
                  <a:cubicBezTo>
                    <a:pt x="2550" y="1390"/>
                    <a:pt x="2550" y="1706"/>
                    <a:pt x="2359" y="1889"/>
                  </a:cubicBezTo>
                  <a:lnTo>
                    <a:pt x="1260" y="2997"/>
                  </a:lnTo>
                  <a:lnTo>
                    <a:pt x="1260" y="2997"/>
                  </a:lnTo>
                  <a:lnTo>
                    <a:pt x="1745" y="3480"/>
                  </a:lnTo>
                  <a:lnTo>
                    <a:pt x="349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5403696" y="2020916"/>
              <a:ext cx="44078" cy="39864"/>
            </a:xfrm>
            <a:custGeom>
              <a:rect b="b" l="l" r="r" t="t"/>
              <a:pathLst>
                <a:path extrusionOk="0" h="1031" w="1140">
                  <a:moveTo>
                    <a:pt x="305" y="1"/>
                  </a:moveTo>
                  <a:cubicBezTo>
                    <a:pt x="140" y="1"/>
                    <a:pt x="1" y="213"/>
                    <a:pt x="161" y="359"/>
                  </a:cubicBezTo>
                  <a:lnTo>
                    <a:pt x="775" y="973"/>
                  </a:lnTo>
                  <a:cubicBezTo>
                    <a:pt x="813" y="1011"/>
                    <a:pt x="861" y="1030"/>
                    <a:pt x="919" y="1030"/>
                  </a:cubicBezTo>
                  <a:cubicBezTo>
                    <a:pt x="967" y="1030"/>
                    <a:pt x="1024" y="1011"/>
                    <a:pt x="1062" y="973"/>
                  </a:cubicBezTo>
                  <a:cubicBezTo>
                    <a:pt x="1139" y="896"/>
                    <a:pt x="1139" y="762"/>
                    <a:pt x="1062" y="685"/>
                  </a:cubicBezTo>
                  <a:lnTo>
                    <a:pt x="459" y="72"/>
                  </a:lnTo>
                  <a:cubicBezTo>
                    <a:pt x="411" y="21"/>
                    <a:pt x="357" y="1"/>
                    <a:pt x="30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5376669" y="2049682"/>
              <a:ext cx="43305" cy="39245"/>
            </a:xfrm>
            <a:custGeom>
              <a:rect b="b" l="l" r="r" t="t"/>
              <a:pathLst>
                <a:path extrusionOk="0" h="1015" w="1120">
                  <a:moveTo>
                    <a:pt x="292" y="1"/>
                  </a:moveTo>
                  <a:cubicBezTo>
                    <a:pt x="135" y="1"/>
                    <a:pt x="0" y="195"/>
                    <a:pt x="141" y="344"/>
                  </a:cubicBezTo>
                  <a:lnTo>
                    <a:pt x="745" y="957"/>
                  </a:lnTo>
                  <a:cubicBezTo>
                    <a:pt x="784" y="996"/>
                    <a:pt x="832" y="1015"/>
                    <a:pt x="889" y="1015"/>
                  </a:cubicBezTo>
                  <a:cubicBezTo>
                    <a:pt x="947" y="1015"/>
                    <a:pt x="995" y="996"/>
                    <a:pt x="1033" y="957"/>
                  </a:cubicBezTo>
                  <a:cubicBezTo>
                    <a:pt x="1119" y="871"/>
                    <a:pt x="1119" y="746"/>
                    <a:pt x="1033" y="660"/>
                  </a:cubicBezTo>
                  <a:lnTo>
                    <a:pt x="429" y="56"/>
                  </a:lnTo>
                  <a:cubicBezTo>
                    <a:pt x="386" y="17"/>
                    <a:pt x="338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5348483" y="2077521"/>
              <a:ext cx="64455" cy="60356"/>
            </a:xfrm>
            <a:custGeom>
              <a:rect b="b" l="l" r="r" t="t"/>
              <a:pathLst>
                <a:path extrusionOk="0" h="1561" w="1667">
                  <a:moveTo>
                    <a:pt x="296" y="1"/>
                  </a:moveTo>
                  <a:cubicBezTo>
                    <a:pt x="138" y="1"/>
                    <a:pt x="0" y="203"/>
                    <a:pt x="142" y="352"/>
                  </a:cubicBezTo>
                  <a:lnTo>
                    <a:pt x="1292" y="1502"/>
                  </a:lnTo>
                  <a:cubicBezTo>
                    <a:pt x="1331" y="1541"/>
                    <a:pt x="1388" y="1560"/>
                    <a:pt x="1446" y="1560"/>
                  </a:cubicBezTo>
                  <a:cubicBezTo>
                    <a:pt x="1494" y="1560"/>
                    <a:pt x="1541" y="1541"/>
                    <a:pt x="1580" y="1502"/>
                  </a:cubicBezTo>
                  <a:cubicBezTo>
                    <a:pt x="1666" y="1426"/>
                    <a:pt x="1666" y="1292"/>
                    <a:pt x="1580" y="1215"/>
                  </a:cubicBezTo>
                  <a:lnTo>
                    <a:pt x="430" y="55"/>
                  </a:lnTo>
                  <a:cubicBezTo>
                    <a:pt x="387" y="17"/>
                    <a:pt x="341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5320607" y="2105668"/>
              <a:ext cx="43034" cy="39245"/>
            </a:xfrm>
            <a:custGeom>
              <a:rect b="b" l="l" r="r" t="t"/>
              <a:pathLst>
                <a:path extrusionOk="0" h="1015" w="1113">
                  <a:moveTo>
                    <a:pt x="291" y="0"/>
                  </a:moveTo>
                  <a:cubicBezTo>
                    <a:pt x="132" y="0"/>
                    <a:pt x="1" y="195"/>
                    <a:pt x="134" y="343"/>
                  </a:cubicBezTo>
                  <a:lnTo>
                    <a:pt x="748" y="957"/>
                  </a:lnTo>
                  <a:cubicBezTo>
                    <a:pt x="786" y="995"/>
                    <a:pt x="834" y="1014"/>
                    <a:pt x="892" y="1014"/>
                  </a:cubicBezTo>
                  <a:cubicBezTo>
                    <a:pt x="949" y="1014"/>
                    <a:pt x="997" y="995"/>
                    <a:pt x="1036" y="957"/>
                  </a:cubicBezTo>
                  <a:cubicBezTo>
                    <a:pt x="1112" y="870"/>
                    <a:pt x="1112" y="746"/>
                    <a:pt x="1036" y="659"/>
                  </a:cubicBezTo>
                  <a:lnTo>
                    <a:pt x="432" y="56"/>
                  </a:lnTo>
                  <a:cubicBezTo>
                    <a:pt x="386" y="17"/>
                    <a:pt x="337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5292575" y="2133661"/>
              <a:ext cx="43266" cy="39400"/>
            </a:xfrm>
            <a:custGeom>
              <a:rect b="b" l="l" r="r" t="t"/>
              <a:pathLst>
                <a:path extrusionOk="0" h="1019" w="1119">
                  <a:moveTo>
                    <a:pt x="289" y="1"/>
                  </a:moveTo>
                  <a:cubicBezTo>
                    <a:pt x="133" y="1"/>
                    <a:pt x="0" y="200"/>
                    <a:pt x="141" y="348"/>
                  </a:cubicBezTo>
                  <a:lnTo>
                    <a:pt x="744" y="952"/>
                  </a:lnTo>
                  <a:cubicBezTo>
                    <a:pt x="783" y="990"/>
                    <a:pt x="831" y="1019"/>
                    <a:pt x="888" y="1019"/>
                  </a:cubicBezTo>
                  <a:cubicBezTo>
                    <a:pt x="946" y="1019"/>
                    <a:pt x="994" y="990"/>
                    <a:pt x="1032" y="952"/>
                  </a:cubicBezTo>
                  <a:cubicBezTo>
                    <a:pt x="1118" y="875"/>
                    <a:pt x="1118" y="741"/>
                    <a:pt x="1032" y="664"/>
                  </a:cubicBezTo>
                  <a:lnTo>
                    <a:pt x="428" y="60"/>
                  </a:lnTo>
                  <a:cubicBezTo>
                    <a:pt x="384" y="18"/>
                    <a:pt x="336" y="1"/>
                    <a:pt x="28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5264699" y="2161848"/>
              <a:ext cx="64107" cy="60124"/>
            </a:xfrm>
            <a:custGeom>
              <a:rect b="b" l="l" r="r" t="t"/>
              <a:pathLst>
                <a:path extrusionOk="0" h="1555" w="1658">
                  <a:moveTo>
                    <a:pt x="287" y="0"/>
                  </a:moveTo>
                  <a:cubicBezTo>
                    <a:pt x="129" y="0"/>
                    <a:pt x="0" y="199"/>
                    <a:pt x="133" y="347"/>
                  </a:cubicBezTo>
                  <a:lnTo>
                    <a:pt x="1283" y="1497"/>
                  </a:lnTo>
                  <a:cubicBezTo>
                    <a:pt x="1322" y="1536"/>
                    <a:pt x="1379" y="1555"/>
                    <a:pt x="1437" y="1555"/>
                  </a:cubicBezTo>
                  <a:cubicBezTo>
                    <a:pt x="1485" y="1555"/>
                    <a:pt x="1542" y="1536"/>
                    <a:pt x="1580" y="1497"/>
                  </a:cubicBezTo>
                  <a:cubicBezTo>
                    <a:pt x="1657" y="1421"/>
                    <a:pt x="1657" y="1286"/>
                    <a:pt x="1580" y="1210"/>
                  </a:cubicBezTo>
                  <a:lnTo>
                    <a:pt x="430" y="60"/>
                  </a:lnTo>
                  <a:cubicBezTo>
                    <a:pt x="384" y="18"/>
                    <a:pt x="334" y="0"/>
                    <a:pt x="28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2" name="Google Shape;67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3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78" name="Google Shape;678;p43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ACTORS</a:t>
            </a:r>
            <a:endParaRPr sz="3500"/>
          </a:p>
        </p:txBody>
      </p:sp>
      <p:sp>
        <p:nvSpPr>
          <p:cNvPr id="679" name="Google Shape;679;p43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43"/>
          <p:cNvPicPr preferRelativeResize="0"/>
          <p:nvPr/>
        </p:nvPicPr>
        <p:blipFill rotWithShape="1">
          <a:blip r:embed="rId3">
            <a:alphaModFix/>
          </a:blip>
          <a:srcRect b="0" l="0" r="5553" t="5553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1" name="Google Shape;68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4"/>
          <p:cNvSpPr txBox="1"/>
          <p:nvPr>
            <p:ph idx="429496729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ACTORS</a:t>
            </a:r>
            <a:endParaRPr/>
          </a:p>
        </p:txBody>
      </p:sp>
      <p:sp>
        <p:nvSpPr>
          <p:cNvPr id="687" name="Google Shape;687;p44"/>
          <p:cNvSpPr txBox="1"/>
          <p:nvPr/>
        </p:nvSpPr>
        <p:spPr>
          <a:xfrm>
            <a:off x="1321625" y="4156325"/>
            <a:ext cx="3138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User</a:t>
            </a:r>
            <a:endParaRPr b="1" sz="2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88" name="Google Shape;688;p44"/>
          <p:cNvSpPr txBox="1"/>
          <p:nvPr/>
        </p:nvSpPr>
        <p:spPr>
          <a:xfrm>
            <a:off x="4636150" y="4156325"/>
            <a:ext cx="3138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Admin</a:t>
            </a:r>
            <a:endParaRPr b="1" sz="2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89" name="Google Shape;68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0" name="Google Shape;6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887" y="1441562"/>
            <a:ext cx="2260375" cy="22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414" y="1441550"/>
            <a:ext cx="2562374" cy="25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50" y="274625"/>
            <a:ext cx="7676200" cy="459425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6"/>
          <p:cNvSpPr txBox="1"/>
          <p:nvPr/>
        </p:nvSpPr>
        <p:spPr>
          <a:xfrm>
            <a:off x="5130650" y="1429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6"/>
          <p:cNvSpPr txBox="1"/>
          <p:nvPr>
            <p:ph idx="4294967295"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06</a:t>
            </a:r>
            <a:endParaRPr/>
          </a:p>
        </p:txBody>
      </p:sp>
      <p:sp>
        <p:nvSpPr>
          <p:cNvPr id="704" name="Google Shape;704;p46"/>
          <p:cNvSpPr txBox="1"/>
          <p:nvPr>
            <p:ph idx="4294967295" type="title"/>
          </p:nvPr>
        </p:nvSpPr>
        <p:spPr>
          <a:xfrm>
            <a:off x="4495925" y="2341900"/>
            <a:ext cx="4480200" cy="18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ARCHITECTURE</a:t>
            </a:r>
            <a:endParaRPr sz="3500"/>
          </a:p>
        </p:txBody>
      </p:sp>
      <p:sp>
        <p:nvSpPr>
          <p:cNvPr id="705" name="Google Shape;705;p46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7" name="Google Shape;707;p46"/>
          <p:cNvPicPr preferRelativeResize="0"/>
          <p:nvPr/>
        </p:nvPicPr>
        <p:blipFill rotWithShape="1">
          <a:blip r:embed="rId3">
            <a:alphaModFix/>
          </a:blip>
          <a:srcRect b="3703" l="4721" r="6688" t="7707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47"/>
          <p:cNvSpPr txBox="1"/>
          <p:nvPr/>
        </p:nvSpPr>
        <p:spPr>
          <a:xfrm>
            <a:off x="277125" y="346375"/>
            <a:ext cx="414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rPr>
              <a:t>ARCHITECTURE</a:t>
            </a:r>
            <a:endParaRPr/>
          </a:p>
        </p:txBody>
      </p:sp>
      <p:sp>
        <p:nvSpPr>
          <p:cNvPr id="714" name="Google Shape;714;p47"/>
          <p:cNvSpPr txBox="1"/>
          <p:nvPr/>
        </p:nvSpPr>
        <p:spPr>
          <a:xfrm>
            <a:off x="277125" y="890125"/>
            <a:ext cx="256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Enterprise Architecture 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715" name="Google Shape;7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5" y="1470025"/>
            <a:ext cx="8839204" cy="317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48"/>
          <p:cNvPicPr preferRelativeResize="0"/>
          <p:nvPr/>
        </p:nvPicPr>
        <p:blipFill rotWithShape="1">
          <a:blip r:embed="rId3">
            <a:alphaModFix/>
          </a:blip>
          <a:srcRect b="0" l="22259" r="18604" t="0"/>
          <a:stretch/>
        </p:blipFill>
        <p:spPr>
          <a:xfrm>
            <a:off x="1167300" y="535900"/>
            <a:ext cx="2940675" cy="40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8"/>
          <p:cNvSpPr txBox="1"/>
          <p:nvPr/>
        </p:nvSpPr>
        <p:spPr>
          <a:xfrm>
            <a:off x="5033450" y="1725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Layer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Architecture 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22" name="Google Shape;722;p48"/>
          <p:cNvSpPr txBox="1"/>
          <p:nvPr/>
        </p:nvSpPr>
        <p:spPr>
          <a:xfrm>
            <a:off x="4822325" y="1078600"/>
            <a:ext cx="382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rPr>
              <a:t>ARCHITECTURE</a:t>
            </a:r>
            <a:endParaRPr/>
          </a:p>
        </p:txBody>
      </p:sp>
      <p:sp>
        <p:nvSpPr>
          <p:cNvPr id="723" name="Google Shape;72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9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729" name="Google Shape;729;p49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DOMAIN MODEL</a:t>
            </a:r>
            <a:endParaRPr sz="3500"/>
          </a:p>
        </p:txBody>
      </p:sp>
      <p:sp>
        <p:nvSpPr>
          <p:cNvPr id="730" name="Google Shape;730;p49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1" name="Google Shape;731;p49"/>
          <p:cNvPicPr preferRelativeResize="0"/>
          <p:nvPr/>
        </p:nvPicPr>
        <p:blipFill rotWithShape="1">
          <a:blip r:embed="rId3">
            <a:alphaModFix/>
          </a:blip>
          <a:srcRect b="18571" l="15502" r="21631" t="2094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2" name="Google Shape;73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4" name="Google Shape;204;p32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OUR TEAM</a:t>
            </a:r>
            <a:endParaRPr sz="3500"/>
          </a:p>
        </p:txBody>
      </p:sp>
      <p:sp>
        <p:nvSpPr>
          <p:cNvPr id="205" name="Google Shape;205;p32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0" r="5553" t="5553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0"/>
          <p:cNvSpPr txBox="1"/>
          <p:nvPr>
            <p:ph idx="429496729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MODEL</a:t>
            </a:r>
            <a:endParaRPr/>
          </a:p>
        </p:txBody>
      </p:sp>
      <p:sp>
        <p:nvSpPr>
          <p:cNvPr id="738" name="Google Shape;73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9" name="Google Shape;7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00" y="1008163"/>
            <a:ext cx="801052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1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745" name="Google Shape;745;p51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DEMO</a:t>
            </a:r>
            <a:endParaRPr sz="3500"/>
          </a:p>
        </p:txBody>
      </p:sp>
      <p:sp>
        <p:nvSpPr>
          <p:cNvPr id="746" name="Google Shape;746;p51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51"/>
          <p:cNvPicPr preferRelativeResize="0"/>
          <p:nvPr/>
        </p:nvPicPr>
        <p:blipFill rotWithShape="1">
          <a:blip r:embed="rId3">
            <a:alphaModFix/>
          </a:blip>
          <a:srcRect b="0" l="0" r="5553" t="5553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8" name="Google Shape;74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2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754" name="Google Shape;754;p52"/>
          <p:cNvSpPr txBox="1"/>
          <p:nvPr>
            <p:ph idx="2" type="title"/>
          </p:nvPr>
        </p:nvSpPr>
        <p:spPr>
          <a:xfrm>
            <a:off x="4523050" y="2341900"/>
            <a:ext cx="46209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CALENDAR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755" name="Google Shape;755;p52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52"/>
          <p:cNvPicPr preferRelativeResize="0"/>
          <p:nvPr/>
        </p:nvPicPr>
        <p:blipFill rotWithShape="1">
          <a:blip r:embed="rId3">
            <a:alphaModFix/>
          </a:blip>
          <a:srcRect b="2845" l="32163" r="6267" t="-12302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7" name="Google Shape;75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3"/>
          <p:cNvSpPr/>
          <p:nvPr/>
        </p:nvSpPr>
        <p:spPr>
          <a:xfrm flipH="1">
            <a:off x="5197650" y="3046694"/>
            <a:ext cx="410400" cy="4104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12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63" name="Google Shape;763;p53"/>
          <p:cNvSpPr/>
          <p:nvPr/>
        </p:nvSpPr>
        <p:spPr>
          <a:xfrm flipH="1">
            <a:off x="5197650" y="2542144"/>
            <a:ext cx="410400" cy="410400"/>
          </a:xfrm>
          <a:prstGeom prst="ellipse">
            <a:avLst/>
          </a:prstGeom>
          <a:solidFill>
            <a:srgbClr val="788B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11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64" name="Google Shape;764;p53"/>
          <p:cNvSpPr/>
          <p:nvPr/>
        </p:nvSpPr>
        <p:spPr>
          <a:xfrm flipH="1">
            <a:off x="5197650" y="1533063"/>
            <a:ext cx="410400" cy="410400"/>
          </a:xfrm>
          <a:prstGeom prst="ellipse">
            <a:avLst/>
          </a:prstGeom>
          <a:solidFill>
            <a:srgbClr val="4A66D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05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65" name="Google Shape;765;p53"/>
          <p:cNvSpPr/>
          <p:nvPr/>
        </p:nvSpPr>
        <p:spPr>
          <a:xfrm flipH="1">
            <a:off x="5197650" y="2037613"/>
            <a:ext cx="410400" cy="410400"/>
          </a:xfrm>
          <a:prstGeom prst="ellipse">
            <a:avLst/>
          </a:prstGeom>
          <a:solidFill>
            <a:srgbClr val="FF7C6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08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aphicFrame>
        <p:nvGraphicFramePr>
          <p:cNvPr id="766" name="Google Shape;766;p53"/>
          <p:cNvGraphicFramePr/>
          <p:nvPr/>
        </p:nvGraphicFramePr>
        <p:xfrm>
          <a:off x="685788" y="11700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{9A17CB06-3894-4AA5-9593-55CDD26A853F}</a:tableStyleId>
              </a:tblPr>
              <a:tblGrid>
                <a:gridCol w="545700"/>
                <a:gridCol w="584825"/>
                <a:gridCol w="569175"/>
                <a:gridCol w="600475"/>
                <a:gridCol w="584825"/>
                <a:gridCol w="584825"/>
                <a:gridCol w="584825"/>
              </a:tblGrid>
              <a:tr h="5606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rgbClr val="FFFFFF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MARCH</a:t>
                      </a:r>
                      <a:endParaRPr b="1" sz="2200">
                        <a:solidFill>
                          <a:srgbClr val="FFFFFF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01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02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03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04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05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06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07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08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09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10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11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12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13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14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15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16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17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18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19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20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21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22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23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24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25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26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27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28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29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30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31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67" name="Google Shape;767;p53"/>
          <p:cNvSpPr/>
          <p:nvPr/>
        </p:nvSpPr>
        <p:spPr>
          <a:xfrm flipH="1">
            <a:off x="1317375" y="2371556"/>
            <a:ext cx="410400" cy="4107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12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68" name="Google Shape;768;p53"/>
          <p:cNvSpPr/>
          <p:nvPr/>
        </p:nvSpPr>
        <p:spPr>
          <a:xfrm flipH="1">
            <a:off x="3071412" y="1804470"/>
            <a:ext cx="410400" cy="410700"/>
          </a:xfrm>
          <a:prstGeom prst="ellipse">
            <a:avLst/>
          </a:prstGeom>
          <a:solidFill>
            <a:srgbClr val="FF7C6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08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69" name="Google Shape;769;p53"/>
          <p:cNvSpPr/>
          <p:nvPr/>
        </p:nvSpPr>
        <p:spPr>
          <a:xfrm flipH="1">
            <a:off x="749803" y="2371556"/>
            <a:ext cx="410400" cy="410700"/>
          </a:xfrm>
          <a:prstGeom prst="ellipse">
            <a:avLst/>
          </a:prstGeom>
          <a:solidFill>
            <a:srgbClr val="788B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11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70" name="Google Shape;770;p53"/>
          <p:cNvSpPr/>
          <p:nvPr/>
        </p:nvSpPr>
        <p:spPr>
          <a:xfrm flipH="1">
            <a:off x="1317388" y="1804628"/>
            <a:ext cx="410400" cy="410400"/>
          </a:xfrm>
          <a:prstGeom prst="ellipse">
            <a:avLst/>
          </a:prstGeom>
          <a:solidFill>
            <a:srgbClr val="4A66D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05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71" name="Google Shape;7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59" y="1533084"/>
            <a:ext cx="410400" cy="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59" y="2037609"/>
            <a:ext cx="410400" cy="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59" y="3046684"/>
            <a:ext cx="410400" cy="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59" y="2542146"/>
            <a:ext cx="410400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3"/>
          <p:cNvSpPr txBox="1"/>
          <p:nvPr/>
        </p:nvSpPr>
        <p:spPr>
          <a:xfrm>
            <a:off x="5703038" y="1646488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Communication Plan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76" name="Google Shape;776;p53"/>
          <p:cNvSpPr txBox="1"/>
          <p:nvPr/>
        </p:nvSpPr>
        <p:spPr>
          <a:xfrm>
            <a:off x="5703038" y="1998606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Database Decision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Backend Decision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77" name="Google Shape;777;p53"/>
          <p:cNvSpPr txBox="1"/>
          <p:nvPr/>
        </p:nvSpPr>
        <p:spPr>
          <a:xfrm>
            <a:off x="5703038" y="2560288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Database Structure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Start prototype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78" name="Google Shape;778;p53"/>
          <p:cNvSpPr txBox="1"/>
          <p:nvPr/>
        </p:nvSpPr>
        <p:spPr>
          <a:xfrm>
            <a:off x="5703037" y="3121988"/>
            <a:ext cx="2889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M2 - Architecture Presentation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79" name="Google Shape;77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4"/>
          <p:cNvSpPr/>
          <p:nvPr/>
        </p:nvSpPr>
        <p:spPr>
          <a:xfrm flipH="1">
            <a:off x="5197638" y="3149344"/>
            <a:ext cx="410400" cy="4104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16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85" name="Google Shape;785;p54"/>
          <p:cNvSpPr/>
          <p:nvPr/>
        </p:nvSpPr>
        <p:spPr>
          <a:xfrm flipH="1">
            <a:off x="5197638" y="2591731"/>
            <a:ext cx="410400" cy="410400"/>
          </a:xfrm>
          <a:prstGeom prst="ellipse">
            <a:avLst/>
          </a:prstGeom>
          <a:solidFill>
            <a:srgbClr val="2B292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15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86" name="Google Shape;786;p54"/>
          <p:cNvSpPr txBox="1"/>
          <p:nvPr/>
        </p:nvSpPr>
        <p:spPr>
          <a:xfrm>
            <a:off x="6081100" y="3231013"/>
            <a:ext cx="2889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M3 - Prototype Presentation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87" name="Google Shape;787;p54"/>
          <p:cNvSpPr txBox="1"/>
          <p:nvPr/>
        </p:nvSpPr>
        <p:spPr>
          <a:xfrm>
            <a:off x="5676400" y="191613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Modelling Database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Testing Endpoints</a:t>
            </a:r>
            <a:endParaRPr/>
          </a:p>
        </p:txBody>
      </p:sp>
      <p:sp>
        <p:nvSpPr>
          <p:cNvPr id="788" name="Google Shape;788;p54"/>
          <p:cNvSpPr/>
          <p:nvPr/>
        </p:nvSpPr>
        <p:spPr>
          <a:xfrm flipH="1">
            <a:off x="5197650" y="2012928"/>
            <a:ext cx="410400" cy="410400"/>
          </a:xfrm>
          <a:prstGeom prst="ellipse">
            <a:avLst/>
          </a:prstGeom>
          <a:solidFill>
            <a:srgbClr val="2B292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15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aphicFrame>
        <p:nvGraphicFramePr>
          <p:cNvPr id="789" name="Google Shape;789;p54"/>
          <p:cNvGraphicFramePr/>
          <p:nvPr/>
        </p:nvGraphicFramePr>
        <p:xfrm>
          <a:off x="685800" y="11700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{9A17CB06-3894-4AA5-9593-55CDD26A853F}</a:tableStyleId>
              </a:tblPr>
              <a:tblGrid>
                <a:gridCol w="545700"/>
                <a:gridCol w="584825"/>
                <a:gridCol w="569175"/>
                <a:gridCol w="600475"/>
                <a:gridCol w="584825"/>
                <a:gridCol w="584825"/>
                <a:gridCol w="584825"/>
              </a:tblGrid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01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02</a:t>
                      </a:r>
                      <a:endParaRPr b="1" sz="1600"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03</a:t>
                      </a:r>
                      <a:endParaRPr b="1" sz="1600"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04</a:t>
                      </a:r>
                      <a:endParaRPr b="1" sz="1600"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05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06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07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08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09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10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11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12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13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14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15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16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17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18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19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20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21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22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23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24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25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26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27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28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29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30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rgbClr val="FFFFFF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APRIL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90" name="Google Shape;790;p54"/>
          <p:cNvSpPr/>
          <p:nvPr/>
        </p:nvSpPr>
        <p:spPr>
          <a:xfrm flipH="1">
            <a:off x="749825" y="2938570"/>
            <a:ext cx="410400" cy="410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22</a:t>
            </a:r>
            <a:endParaRPr b="1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91" name="Google Shape;791;p54"/>
          <p:cNvSpPr/>
          <p:nvPr/>
        </p:nvSpPr>
        <p:spPr>
          <a:xfrm flipH="1">
            <a:off x="5197638" y="876213"/>
            <a:ext cx="410400" cy="410400"/>
          </a:xfrm>
          <a:prstGeom prst="ellipse">
            <a:avLst/>
          </a:prstGeom>
          <a:solidFill>
            <a:srgbClr val="4A66D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02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92" name="Google Shape;792;p54"/>
          <p:cNvSpPr txBox="1"/>
          <p:nvPr/>
        </p:nvSpPr>
        <p:spPr>
          <a:xfrm>
            <a:off x="5703026" y="989638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CheckPoint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93" name="Google Shape;793;p54"/>
          <p:cNvSpPr/>
          <p:nvPr/>
        </p:nvSpPr>
        <p:spPr>
          <a:xfrm flipH="1">
            <a:off x="1317400" y="1246844"/>
            <a:ext cx="410400" cy="410400"/>
          </a:xfrm>
          <a:prstGeom prst="ellipse">
            <a:avLst/>
          </a:prstGeom>
          <a:solidFill>
            <a:srgbClr val="4A66D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02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94" name="Google Shape;794;p54"/>
          <p:cNvSpPr/>
          <p:nvPr/>
        </p:nvSpPr>
        <p:spPr>
          <a:xfrm flipH="1">
            <a:off x="749825" y="1804470"/>
            <a:ext cx="410400" cy="410700"/>
          </a:xfrm>
          <a:prstGeom prst="ellipse">
            <a:avLst/>
          </a:prstGeom>
          <a:solidFill>
            <a:srgbClr val="FF7C6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08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95" name="Google Shape;795;p54"/>
          <p:cNvSpPr/>
          <p:nvPr/>
        </p:nvSpPr>
        <p:spPr>
          <a:xfrm flipH="1">
            <a:off x="1317388" y="2371556"/>
            <a:ext cx="410400" cy="4107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16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96" name="Google Shape;796;p54"/>
          <p:cNvSpPr/>
          <p:nvPr/>
        </p:nvSpPr>
        <p:spPr>
          <a:xfrm flipH="1">
            <a:off x="1317388" y="2938631"/>
            <a:ext cx="410400" cy="4107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23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97" name="Google Shape;797;p54"/>
          <p:cNvSpPr/>
          <p:nvPr/>
        </p:nvSpPr>
        <p:spPr>
          <a:xfrm flipH="1">
            <a:off x="749813" y="2371656"/>
            <a:ext cx="410400" cy="410400"/>
          </a:xfrm>
          <a:prstGeom prst="ellipse">
            <a:avLst/>
          </a:prstGeom>
          <a:solidFill>
            <a:srgbClr val="2B292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15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98" name="Google Shape;798;p54"/>
          <p:cNvSpPr/>
          <p:nvPr/>
        </p:nvSpPr>
        <p:spPr>
          <a:xfrm flipH="1">
            <a:off x="5197650" y="1433858"/>
            <a:ext cx="410400" cy="410700"/>
          </a:xfrm>
          <a:prstGeom prst="ellipse">
            <a:avLst/>
          </a:prstGeom>
          <a:solidFill>
            <a:srgbClr val="FF7C6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08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99" name="Google Shape;799;p54"/>
          <p:cNvSpPr txBox="1"/>
          <p:nvPr/>
        </p:nvSpPr>
        <p:spPr>
          <a:xfrm>
            <a:off x="5639375" y="1455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Frontend Development</a:t>
            </a:r>
            <a:endParaRPr/>
          </a:p>
        </p:txBody>
      </p:sp>
      <p:sp>
        <p:nvSpPr>
          <p:cNvPr id="800" name="Google Shape;800;p54"/>
          <p:cNvSpPr txBox="1"/>
          <p:nvPr/>
        </p:nvSpPr>
        <p:spPr>
          <a:xfrm>
            <a:off x="5703026" y="2679475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Main Deployment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01" name="Google Shape;801;p54"/>
          <p:cNvSpPr/>
          <p:nvPr/>
        </p:nvSpPr>
        <p:spPr>
          <a:xfrm flipH="1">
            <a:off x="5197638" y="3706963"/>
            <a:ext cx="410400" cy="410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22</a:t>
            </a:r>
            <a:endParaRPr b="1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02" name="Google Shape;802;p54"/>
          <p:cNvSpPr txBox="1"/>
          <p:nvPr/>
        </p:nvSpPr>
        <p:spPr>
          <a:xfrm>
            <a:off x="5703026" y="3789163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Data Normalization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03" name="Google Shape;803;p54"/>
          <p:cNvSpPr/>
          <p:nvPr/>
        </p:nvSpPr>
        <p:spPr>
          <a:xfrm flipH="1">
            <a:off x="5639363" y="3149344"/>
            <a:ext cx="410400" cy="4104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23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804" name="Google Shape;8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46" y="876496"/>
            <a:ext cx="410400" cy="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46" y="1434121"/>
            <a:ext cx="410400" cy="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46" y="2012921"/>
            <a:ext cx="410400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54"/>
          <p:cNvSpPr/>
          <p:nvPr/>
        </p:nvSpPr>
        <p:spPr>
          <a:xfrm flipH="1">
            <a:off x="1317388" y="3496556"/>
            <a:ext cx="410400" cy="410400"/>
          </a:xfrm>
          <a:prstGeom prst="ellipse">
            <a:avLst/>
          </a:prstGeom>
          <a:solidFill>
            <a:srgbClr val="2B292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30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08" name="Google Shape;808;p54"/>
          <p:cNvSpPr/>
          <p:nvPr/>
        </p:nvSpPr>
        <p:spPr>
          <a:xfrm flipH="1">
            <a:off x="5197638" y="2591719"/>
            <a:ext cx="410400" cy="4104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16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09" name="Google Shape;809;p54"/>
          <p:cNvSpPr txBox="1"/>
          <p:nvPr/>
        </p:nvSpPr>
        <p:spPr>
          <a:xfrm>
            <a:off x="6081100" y="2673388"/>
            <a:ext cx="2889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M3 - Prototype Presentation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10" name="Google Shape;810;p54"/>
          <p:cNvSpPr/>
          <p:nvPr/>
        </p:nvSpPr>
        <p:spPr>
          <a:xfrm flipH="1">
            <a:off x="5197638" y="3149338"/>
            <a:ext cx="410400" cy="410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22</a:t>
            </a:r>
            <a:endParaRPr b="1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11" name="Google Shape;811;p54"/>
          <p:cNvSpPr txBox="1"/>
          <p:nvPr/>
        </p:nvSpPr>
        <p:spPr>
          <a:xfrm>
            <a:off x="5703026" y="3231538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Data Normalization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12" name="Google Shape;812;p54"/>
          <p:cNvSpPr/>
          <p:nvPr/>
        </p:nvSpPr>
        <p:spPr>
          <a:xfrm flipH="1">
            <a:off x="5639363" y="2591719"/>
            <a:ext cx="410400" cy="4104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23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13" name="Google Shape;813;p54"/>
          <p:cNvSpPr/>
          <p:nvPr/>
        </p:nvSpPr>
        <p:spPr>
          <a:xfrm flipH="1">
            <a:off x="5234313" y="3706981"/>
            <a:ext cx="410400" cy="410400"/>
          </a:xfrm>
          <a:prstGeom prst="ellipse">
            <a:avLst/>
          </a:prstGeom>
          <a:solidFill>
            <a:srgbClr val="2B292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30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14" name="Google Shape;814;p54"/>
          <p:cNvSpPr txBox="1"/>
          <p:nvPr/>
        </p:nvSpPr>
        <p:spPr>
          <a:xfrm>
            <a:off x="5739701" y="3794725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Main Deployment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15" name="Google Shape;81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5"/>
          <p:cNvSpPr/>
          <p:nvPr/>
        </p:nvSpPr>
        <p:spPr>
          <a:xfrm flipH="1">
            <a:off x="5197638" y="1300325"/>
            <a:ext cx="410400" cy="410400"/>
          </a:xfrm>
          <a:prstGeom prst="ellipse">
            <a:avLst/>
          </a:prstGeom>
          <a:solidFill>
            <a:srgbClr val="FF7C6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07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aphicFrame>
        <p:nvGraphicFramePr>
          <p:cNvPr id="821" name="Google Shape;821;p55"/>
          <p:cNvGraphicFramePr/>
          <p:nvPr/>
        </p:nvGraphicFramePr>
        <p:xfrm>
          <a:off x="685800" y="11700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{9A17CB06-3894-4AA5-9593-55CDD26A853F}</a:tableStyleId>
              </a:tblPr>
              <a:tblGrid>
                <a:gridCol w="545700"/>
                <a:gridCol w="584825"/>
                <a:gridCol w="569175"/>
                <a:gridCol w="600475"/>
                <a:gridCol w="584825"/>
                <a:gridCol w="584825"/>
                <a:gridCol w="584825"/>
              </a:tblGrid>
              <a:tr h="560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rgbClr val="FFFFFF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MAY</a:t>
                      </a:r>
                      <a:endParaRPr b="1" sz="2200">
                        <a:solidFill>
                          <a:srgbClr val="FFFFFF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01</a:t>
                      </a:r>
                      <a:endParaRPr b="1" sz="1600"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02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03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04</a:t>
                      </a:r>
                      <a:endParaRPr>
                        <a:solidFill>
                          <a:schemeClr val="accent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05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06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07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08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09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10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11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12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13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14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15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16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17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18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17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20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21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22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23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24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25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26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27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28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29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30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B292E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31</a:t>
                      </a:r>
                      <a:endParaRPr>
                        <a:solidFill>
                          <a:srgbClr val="2B292E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01</a:t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6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22" name="Google Shape;822;p55"/>
          <p:cNvSpPr/>
          <p:nvPr/>
        </p:nvSpPr>
        <p:spPr>
          <a:xfrm flipH="1">
            <a:off x="2461588" y="2938643"/>
            <a:ext cx="410400" cy="4107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23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23" name="Google Shape;823;p55"/>
          <p:cNvSpPr/>
          <p:nvPr/>
        </p:nvSpPr>
        <p:spPr>
          <a:xfrm flipH="1">
            <a:off x="1317400" y="1804483"/>
            <a:ext cx="410400" cy="410700"/>
          </a:xfrm>
          <a:prstGeom prst="ellipse">
            <a:avLst/>
          </a:prstGeom>
          <a:solidFill>
            <a:srgbClr val="FF7C6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07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24" name="Google Shape;824;p55"/>
          <p:cNvSpPr/>
          <p:nvPr/>
        </p:nvSpPr>
        <p:spPr>
          <a:xfrm flipH="1">
            <a:off x="4260065" y="2366406"/>
            <a:ext cx="410400" cy="410700"/>
          </a:xfrm>
          <a:prstGeom prst="ellipse">
            <a:avLst/>
          </a:prstGeom>
          <a:solidFill>
            <a:srgbClr val="788B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17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25" name="Google Shape;825;p55"/>
          <p:cNvSpPr/>
          <p:nvPr/>
        </p:nvSpPr>
        <p:spPr>
          <a:xfrm flipH="1">
            <a:off x="749825" y="3490708"/>
            <a:ext cx="410400" cy="410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27</a:t>
            </a:r>
            <a:endParaRPr b="1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26" name="Google Shape;826;p55"/>
          <p:cNvSpPr/>
          <p:nvPr/>
        </p:nvSpPr>
        <p:spPr>
          <a:xfrm flipH="1">
            <a:off x="5197638" y="795775"/>
            <a:ext cx="410400" cy="410400"/>
          </a:xfrm>
          <a:prstGeom prst="ellipse">
            <a:avLst/>
          </a:prstGeom>
          <a:solidFill>
            <a:srgbClr val="4A66D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06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27" name="Google Shape;827;p55"/>
          <p:cNvSpPr txBox="1"/>
          <p:nvPr/>
        </p:nvSpPr>
        <p:spPr>
          <a:xfrm>
            <a:off x="5703026" y="794850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Monitoring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Authentication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28" name="Google Shape;828;p55"/>
          <p:cNvSpPr/>
          <p:nvPr/>
        </p:nvSpPr>
        <p:spPr>
          <a:xfrm flipH="1">
            <a:off x="5197638" y="2309406"/>
            <a:ext cx="410400" cy="4104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23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29" name="Google Shape;829;p55"/>
          <p:cNvSpPr txBox="1"/>
          <p:nvPr/>
        </p:nvSpPr>
        <p:spPr>
          <a:xfrm>
            <a:off x="6084026" y="1361494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Checkpoint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30" name="Google Shape;830;p55"/>
          <p:cNvSpPr txBox="1"/>
          <p:nvPr/>
        </p:nvSpPr>
        <p:spPr>
          <a:xfrm>
            <a:off x="5703026" y="1873100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CRUD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31" name="Google Shape;831;p55"/>
          <p:cNvSpPr txBox="1"/>
          <p:nvPr/>
        </p:nvSpPr>
        <p:spPr>
          <a:xfrm>
            <a:off x="6084025" y="2384700"/>
            <a:ext cx="30042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Usability and Normalization Tests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32" name="Google Shape;832;p55"/>
          <p:cNvSpPr/>
          <p:nvPr/>
        </p:nvSpPr>
        <p:spPr>
          <a:xfrm flipH="1">
            <a:off x="5197638" y="2813950"/>
            <a:ext cx="410400" cy="410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27</a:t>
            </a:r>
            <a:endParaRPr b="1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33" name="Google Shape;833;p55"/>
          <p:cNvSpPr txBox="1"/>
          <p:nvPr/>
        </p:nvSpPr>
        <p:spPr>
          <a:xfrm>
            <a:off x="5703026" y="2774950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Frontend Development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Monitoring Interface Test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34" name="Google Shape;834;p55"/>
          <p:cNvSpPr/>
          <p:nvPr/>
        </p:nvSpPr>
        <p:spPr>
          <a:xfrm flipH="1">
            <a:off x="749825" y="1804640"/>
            <a:ext cx="410400" cy="410400"/>
          </a:xfrm>
          <a:prstGeom prst="ellipse">
            <a:avLst/>
          </a:prstGeom>
          <a:solidFill>
            <a:srgbClr val="4A66D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06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35" name="Google Shape;835;p55"/>
          <p:cNvSpPr/>
          <p:nvPr/>
        </p:nvSpPr>
        <p:spPr>
          <a:xfrm flipH="1">
            <a:off x="2461600" y="3490866"/>
            <a:ext cx="410400" cy="410400"/>
          </a:xfrm>
          <a:prstGeom prst="ellipse">
            <a:avLst/>
          </a:prstGeom>
          <a:solidFill>
            <a:srgbClr val="2B292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30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36" name="Google Shape;836;p55"/>
          <p:cNvSpPr/>
          <p:nvPr/>
        </p:nvSpPr>
        <p:spPr>
          <a:xfrm flipH="1">
            <a:off x="5197650" y="3318478"/>
            <a:ext cx="410400" cy="410400"/>
          </a:xfrm>
          <a:prstGeom prst="ellipse">
            <a:avLst/>
          </a:prstGeom>
          <a:solidFill>
            <a:srgbClr val="2B292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28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37" name="Google Shape;837;p55"/>
          <p:cNvSpPr txBox="1"/>
          <p:nvPr/>
        </p:nvSpPr>
        <p:spPr>
          <a:xfrm>
            <a:off x="6084051" y="3407900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Deliveries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38" name="Google Shape;838;p55"/>
          <p:cNvSpPr/>
          <p:nvPr/>
        </p:nvSpPr>
        <p:spPr>
          <a:xfrm flipH="1">
            <a:off x="5197638" y="1804856"/>
            <a:ext cx="410400" cy="410400"/>
          </a:xfrm>
          <a:prstGeom prst="ellipse">
            <a:avLst/>
          </a:prstGeom>
          <a:solidFill>
            <a:srgbClr val="788B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17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39" name="Google Shape;839;p55"/>
          <p:cNvSpPr/>
          <p:nvPr/>
        </p:nvSpPr>
        <p:spPr>
          <a:xfrm flipH="1">
            <a:off x="1317400" y="2938633"/>
            <a:ext cx="410400" cy="410700"/>
          </a:xfrm>
          <a:prstGeom prst="ellipse">
            <a:avLst/>
          </a:prstGeom>
          <a:solidFill>
            <a:srgbClr val="FF7C6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21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40" name="Google Shape;840;p55"/>
          <p:cNvSpPr/>
          <p:nvPr/>
        </p:nvSpPr>
        <p:spPr>
          <a:xfrm flipH="1">
            <a:off x="5626813" y="1300325"/>
            <a:ext cx="410400" cy="410400"/>
          </a:xfrm>
          <a:prstGeom prst="ellipse">
            <a:avLst/>
          </a:prstGeom>
          <a:solidFill>
            <a:srgbClr val="FF7C6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21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41" name="Google Shape;841;p55"/>
          <p:cNvSpPr/>
          <p:nvPr/>
        </p:nvSpPr>
        <p:spPr>
          <a:xfrm flipH="1">
            <a:off x="3071413" y="2938643"/>
            <a:ext cx="410400" cy="4107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24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42" name="Google Shape;842;p55"/>
          <p:cNvSpPr/>
          <p:nvPr/>
        </p:nvSpPr>
        <p:spPr>
          <a:xfrm flipH="1">
            <a:off x="5640838" y="2309406"/>
            <a:ext cx="410400" cy="410400"/>
          </a:xfrm>
          <a:prstGeom prst="ellipse">
            <a:avLst/>
          </a:prstGeom>
          <a:solidFill>
            <a:srgbClr val="E54E5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24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43" name="Google Shape;843;p55"/>
          <p:cNvSpPr/>
          <p:nvPr/>
        </p:nvSpPr>
        <p:spPr>
          <a:xfrm flipH="1">
            <a:off x="1317400" y="3490866"/>
            <a:ext cx="410400" cy="410400"/>
          </a:xfrm>
          <a:prstGeom prst="ellipse">
            <a:avLst/>
          </a:prstGeom>
          <a:solidFill>
            <a:srgbClr val="2B292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28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44" name="Google Shape;844;p55"/>
          <p:cNvSpPr/>
          <p:nvPr/>
        </p:nvSpPr>
        <p:spPr>
          <a:xfrm flipH="1">
            <a:off x="5640838" y="3318503"/>
            <a:ext cx="410400" cy="410400"/>
          </a:xfrm>
          <a:prstGeom prst="ellipse">
            <a:avLst/>
          </a:prstGeom>
          <a:solidFill>
            <a:srgbClr val="2B292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30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45" name="Google Shape;845;p55"/>
          <p:cNvSpPr/>
          <p:nvPr/>
        </p:nvSpPr>
        <p:spPr>
          <a:xfrm flipH="1">
            <a:off x="3663450" y="3490866"/>
            <a:ext cx="410400" cy="4104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01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46" name="Google Shape;846;p55"/>
          <p:cNvSpPr/>
          <p:nvPr/>
        </p:nvSpPr>
        <p:spPr>
          <a:xfrm flipH="1">
            <a:off x="5197650" y="3823003"/>
            <a:ext cx="410400" cy="4104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01</a:t>
            </a:r>
            <a:endParaRPr b="1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47" name="Google Shape;847;p55"/>
          <p:cNvSpPr txBox="1"/>
          <p:nvPr/>
        </p:nvSpPr>
        <p:spPr>
          <a:xfrm>
            <a:off x="5703026" y="3860250"/>
            <a:ext cx="244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Final Deployment</a:t>
            </a:r>
            <a:endParaRPr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48" name="Google Shape;848;p55"/>
          <p:cNvSpPr txBox="1"/>
          <p:nvPr/>
        </p:nvSpPr>
        <p:spPr>
          <a:xfrm>
            <a:off x="685725" y="4072775"/>
            <a:ext cx="4054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A66DD"/>
                </a:solid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Detailed Project Calendar</a:t>
            </a:r>
            <a:endParaRPr>
              <a:solidFill>
                <a:srgbClr val="4A66DD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49" name="Google Shape;84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6"/>
          <p:cNvSpPr txBox="1"/>
          <p:nvPr/>
        </p:nvSpPr>
        <p:spPr>
          <a:xfrm>
            <a:off x="2574900" y="370100"/>
            <a:ext cx="39942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Thanks!</a:t>
            </a:r>
            <a:endParaRPr sz="60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855" name="Google Shape;855;p56"/>
          <p:cNvSpPr txBox="1"/>
          <p:nvPr/>
        </p:nvSpPr>
        <p:spPr>
          <a:xfrm>
            <a:off x="6695500" y="3721175"/>
            <a:ext cx="26577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Alexandre Ribeiro, 108122</a:t>
            </a:r>
            <a:endParaRPr sz="10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Guilherme Amorim, 107162</a:t>
            </a:r>
            <a:endParaRPr sz="10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Matilde Teixeira, 108193</a:t>
            </a:r>
            <a:endParaRPr sz="10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Rafael Ferreira, 107340</a:t>
            </a:r>
            <a:endParaRPr sz="10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Rodrigo Graça, 107634</a:t>
            </a:r>
            <a:endParaRPr sz="10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56" name="Google Shape;856;p56"/>
          <p:cNvSpPr txBox="1"/>
          <p:nvPr/>
        </p:nvSpPr>
        <p:spPr>
          <a:xfrm>
            <a:off x="925400" y="1441902"/>
            <a:ext cx="23433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You can visit our Microsite here!</a:t>
            </a:r>
            <a:endParaRPr sz="18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857" name="Google Shape;857;p56"/>
          <p:cNvSpPr txBox="1"/>
          <p:nvPr/>
        </p:nvSpPr>
        <p:spPr>
          <a:xfrm>
            <a:off x="5812600" y="1441900"/>
            <a:ext cx="24927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SCAN ME</a:t>
            </a:r>
            <a:endParaRPr sz="31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858" name="Google Shape;858;p5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4B246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‹#›</a:t>
            </a:fld>
            <a:endParaRPr sz="1300">
              <a:solidFill>
                <a:srgbClr val="4B246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859" name="Google Shape;8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400" y="1303100"/>
            <a:ext cx="2112075" cy="21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3"/>
          <p:cNvSpPr txBox="1"/>
          <p:nvPr/>
        </p:nvSpPr>
        <p:spPr>
          <a:xfrm>
            <a:off x="713225" y="368825"/>
            <a:ext cx="772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OUR TEAM</a:t>
            </a:r>
            <a:endParaRPr b="1" sz="3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897475" y="3011617"/>
            <a:ext cx="134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MATILDE TEIXEIRA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897572" y="3590476"/>
            <a:ext cx="1346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Project Manager</a:t>
            </a:r>
            <a:endParaRPr sz="1200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25368" l="20245" r="20245" t="15121"/>
          <a:stretch/>
        </p:blipFill>
        <p:spPr>
          <a:xfrm>
            <a:off x="976627" y="1717663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2399850" y="3011955"/>
            <a:ext cx="134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GUILHERME AMORIM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2399946" y="3590736"/>
            <a:ext cx="1346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Product Owner</a:t>
            </a:r>
            <a:endParaRPr sz="1200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4">
            <a:alphaModFix/>
          </a:blip>
          <a:srcRect b="26505" l="10834" r="10826" t="14736"/>
          <a:stretch/>
        </p:blipFill>
        <p:spPr>
          <a:xfrm>
            <a:off x="2478985" y="1718229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3901925" y="3011616"/>
            <a:ext cx="134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ALEXANDRE RIBEIRO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3902022" y="3590476"/>
            <a:ext cx="1346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DevOps</a:t>
            </a:r>
            <a:endParaRPr sz="1200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5">
            <a:alphaModFix/>
          </a:blip>
          <a:srcRect b="9369" l="0" r="0" t="9369"/>
          <a:stretch/>
        </p:blipFill>
        <p:spPr>
          <a:xfrm>
            <a:off x="3981075" y="1717675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5404300" y="3011705"/>
            <a:ext cx="134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RAFAEL FERREIRA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5404396" y="3590486"/>
            <a:ext cx="1346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Architect</a:t>
            </a:r>
            <a:endParaRPr sz="1200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3435" y="1717979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6906375" y="3011616"/>
            <a:ext cx="134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RODRIGO GRAÇA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6906472" y="3590476"/>
            <a:ext cx="1346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92E"/>
                </a:solidFill>
                <a:latin typeface="Oxygen"/>
                <a:ea typeface="Oxygen"/>
                <a:cs typeface="Oxygen"/>
                <a:sym typeface="Oxygen"/>
              </a:rPr>
              <a:t>Tester</a:t>
            </a:r>
            <a:endParaRPr sz="1200">
              <a:solidFill>
                <a:srgbClr val="2B292E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 rotWithShape="1">
          <a:blip r:embed="rId7">
            <a:alphaModFix/>
          </a:blip>
          <a:srcRect b="2915" l="7374" r="7366" t="11825"/>
          <a:stretch/>
        </p:blipFill>
        <p:spPr>
          <a:xfrm>
            <a:off x="6985527" y="1717663"/>
            <a:ext cx="1188600" cy="1188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/>
        </p:nvSpPr>
        <p:spPr>
          <a:xfrm>
            <a:off x="713225" y="368825"/>
            <a:ext cx="772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GUIDING TEACHERS</a:t>
            </a:r>
            <a:endParaRPr b="1" sz="3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1617025" y="3203760"/>
            <a:ext cx="17988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JOÃO ALMEIDA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5277" l="35791" r="9008" t="39523"/>
          <a:stretch/>
        </p:blipFill>
        <p:spPr>
          <a:xfrm>
            <a:off x="1722716" y="1475898"/>
            <a:ext cx="1587300" cy="158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3623171" y="3203675"/>
            <a:ext cx="1799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JOSÉ OLIVEIRA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4">
            <a:alphaModFix/>
          </a:blip>
          <a:srcRect b="2006" l="0" r="0" t="1996"/>
          <a:stretch/>
        </p:blipFill>
        <p:spPr>
          <a:xfrm>
            <a:off x="3728883" y="1475475"/>
            <a:ext cx="1587300" cy="158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5735025" y="3203760"/>
            <a:ext cx="17988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TIAGO ALMEIDA</a:t>
            </a:r>
            <a:endParaRPr b="1"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 rotWithShape="1">
          <a:blip r:embed="rId5">
            <a:alphaModFix/>
          </a:blip>
          <a:srcRect b="7439" l="7439" r="7439" t="7439"/>
          <a:stretch/>
        </p:blipFill>
        <p:spPr>
          <a:xfrm>
            <a:off x="5840716" y="1475898"/>
            <a:ext cx="1587300" cy="158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6" name="Google Shape;246;p35"/>
          <p:cNvSpPr txBox="1"/>
          <p:nvPr>
            <p:ph idx="2" type="title"/>
          </p:nvPr>
        </p:nvSpPr>
        <p:spPr>
          <a:xfrm>
            <a:off x="4849375" y="2341890"/>
            <a:ext cx="35382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CONTEXT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AND STATE OF THE ART</a:t>
            </a:r>
            <a:endParaRPr sz="3500"/>
          </a:p>
        </p:txBody>
      </p:sp>
      <p:sp>
        <p:nvSpPr>
          <p:cNvPr id="247" name="Google Shape;247;p35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3703" l="4721" r="6688" t="7707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4294967295" type="title"/>
          </p:nvPr>
        </p:nvSpPr>
        <p:spPr>
          <a:xfrm>
            <a:off x="810113" y="2026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</a:t>
            </a:r>
            <a:endParaRPr/>
          </a:p>
        </p:txBody>
      </p:sp>
      <p:graphicFrame>
        <p:nvGraphicFramePr>
          <p:cNvPr id="255" name="Google Shape;255;p36"/>
          <p:cNvGraphicFramePr/>
          <p:nvPr/>
        </p:nvGraphicFramePr>
        <p:xfrm>
          <a:off x="319088" y="78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{DAF830DB-B57E-4AC0-9F78-9CCCACFF9EA2}</a:tableStyleId>
              </a:tblPr>
              <a:tblGrid>
                <a:gridCol w="718025"/>
                <a:gridCol w="854100"/>
                <a:gridCol w="676075"/>
                <a:gridCol w="755450"/>
                <a:gridCol w="755450"/>
                <a:gridCol w="755450"/>
                <a:gridCol w="755450"/>
                <a:gridCol w="755450"/>
                <a:gridCol w="755450"/>
                <a:gridCol w="823000"/>
                <a:gridCol w="849800"/>
              </a:tblGrid>
              <a:tr h="440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Features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Orphanet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Malacards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Disease Ontology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GARD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NORD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NCBI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UptoDate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DiseaseCard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Our DiseaseCard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40700">
                <a:tc rowSpan="10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Functional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Disease Summary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08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Search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⚠️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0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Advanced Search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⚠️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08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Auto-complete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⚠️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⚠️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⚠️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0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Disease Categories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0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Related Diseases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08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News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0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Drugs/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Treatments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⚠️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08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Symptoms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  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⚠️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99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AI Assisted Search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⚠️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7406175" y="166075"/>
            <a:ext cx="1591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More info </a:t>
            </a:r>
            <a:r>
              <a:rPr lang="en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/>
              </a:rPr>
              <a:t>here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 flipH="1">
            <a:off x="4849375" y="1228300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" name="Google Shape;263;p37"/>
          <p:cNvSpPr txBox="1"/>
          <p:nvPr>
            <p:ph idx="2" type="title"/>
          </p:nvPr>
        </p:nvSpPr>
        <p:spPr>
          <a:xfrm>
            <a:off x="4523050" y="2341900"/>
            <a:ext cx="46209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GOALS AND REQUIREMENTS GATHERING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264" name="Google Shape;264;p37"/>
          <p:cNvSpPr/>
          <p:nvPr/>
        </p:nvSpPr>
        <p:spPr>
          <a:xfrm>
            <a:off x="756425" y="829050"/>
            <a:ext cx="3485400" cy="34854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b="18571" l="15502" r="21631" t="2094"/>
          <a:stretch/>
        </p:blipFill>
        <p:spPr>
          <a:xfrm>
            <a:off x="756425" y="829050"/>
            <a:ext cx="3485400" cy="3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idx="4294967295" type="title"/>
          </p:nvPr>
        </p:nvSpPr>
        <p:spPr>
          <a:xfrm>
            <a:off x="796638" y="2856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72" name="Google Shape;272;p38"/>
          <p:cNvSpPr txBox="1"/>
          <p:nvPr/>
        </p:nvSpPr>
        <p:spPr>
          <a:xfrm>
            <a:off x="6813150" y="1753925"/>
            <a:ext cx="20127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Web Interface for Search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1277813" y="1682325"/>
            <a:ext cx="20127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Data Collection and Integration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4253988" y="1758525"/>
            <a:ext cx="20127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Activity Monitoring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6090750" y="3234275"/>
            <a:ext cx="20127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Protected Backoffice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3397419" y="1682325"/>
            <a:ext cx="826500" cy="8265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7" name="Google Shape;277;p38"/>
          <p:cNvSpPr/>
          <p:nvPr/>
        </p:nvSpPr>
        <p:spPr>
          <a:xfrm>
            <a:off x="5247969" y="3102125"/>
            <a:ext cx="826500" cy="8265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8" name="Google Shape;278;p38"/>
          <p:cNvSpPr/>
          <p:nvPr/>
        </p:nvSpPr>
        <p:spPr>
          <a:xfrm>
            <a:off x="5958319" y="1694275"/>
            <a:ext cx="826500" cy="8265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9" name="Google Shape;279;p38"/>
          <p:cNvSpPr/>
          <p:nvPr/>
        </p:nvSpPr>
        <p:spPr>
          <a:xfrm>
            <a:off x="430569" y="1746525"/>
            <a:ext cx="826500" cy="8265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/>
          <p:nvPr/>
        </p:nvSpPr>
        <p:spPr>
          <a:xfrm>
            <a:off x="1548144" y="3163400"/>
            <a:ext cx="826500" cy="8265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1" name="Google Shape;281;p38"/>
          <p:cNvSpPr txBox="1"/>
          <p:nvPr/>
        </p:nvSpPr>
        <p:spPr>
          <a:xfrm>
            <a:off x="2378350" y="3251025"/>
            <a:ext cx="237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rPr>
              <a:t>Conversational Search System</a:t>
            </a:r>
            <a:endParaRPr sz="1500">
              <a:solidFill>
                <a:schemeClr val="dk1"/>
              </a:solidFill>
              <a:latin typeface="Poller One"/>
              <a:ea typeface="Poller One"/>
              <a:cs typeface="Poller One"/>
              <a:sym typeface="Polle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ller One"/>
              <a:ea typeface="Poller One"/>
              <a:cs typeface="Poller One"/>
              <a:sym typeface="Polle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grpSp>
        <p:nvGrpSpPr>
          <p:cNvPr id="282" name="Google Shape;282;p38"/>
          <p:cNvGrpSpPr/>
          <p:nvPr/>
        </p:nvGrpSpPr>
        <p:grpSpPr>
          <a:xfrm>
            <a:off x="611270" y="1953873"/>
            <a:ext cx="465111" cy="411823"/>
            <a:chOff x="6334673" y="2759633"/>
            <a:chExt cx="378508" cy="378166"/>
          </a:xfrm>
        </p:grpSpPr>
        <p:sp>
          <p:nvSpPr>
            <p:cNvPr id="283" name="Google Shape;283;p38"/>
            <p:cNvSpPr/>
            <p:nvPr/>
          </p:nvSpPr>
          <p:spPr>
            <a:xfrm>
              <a:off x="6334673" y="2759633"/>
              <a:ext cx="287027" cy="189004"/>
            </a:xfrm>
            <a:custGeom>
              <a:rect b="b" l="l" r="r" t="t"/>
              <a:pathLst>
                <a:path extrusionOk="0" h="7194" w="10925">
                  <a:moveTo>
                    <a:pt x="6983" y="1"/>
                  </a:moveTo>
                  <a:cubicBezTo>
                    <a:pt x="6979" y="1"/>
                    <a:pt x="6975" y="1"/>
                    <a:pt x="6971" y="1"/>
                  </a:cubicBezTo>
                  <a:lnTo>
                    <a:pt x="930" y="1"/>
                  </a:lnTo>
                  <a:cubicBezTo>
                    <a:pt x="417" y="1"/>
                    <a:pt x="7" y="417"/>
                    <a:pt x="7" y="931"/>
                  </a:cubicBezTo>
                  <a:lnTo>
                    <a:pt x="7" y="6965"/>
                  </a:lnTo>
                  <a:cubicBezTo>
                    <a:pt x="0" y="7090"/>
                    <a:pt x="104" y="7194"/>
                    <a:pt x="236" y="7194"/>
                  </a:cubicBezTo>
                  <a:lnTo>
                    <a:pt x="2560" y="7194"/>
                  </a:lnTo>
                  <a:cubicBezTo>
                    <a:pt x="2816" y="7194"/>
                    <a:pt x="3025" y="6986"/>
                    <a:pt x="3025" y="6729"/>
                  </a:cubicBezTo>
                  <a:lnTo>
                    <a:pt x="3025" y="6264"/>
                  </a:lnTo>
                  <a:cubicBezTo>
                    <a:pt x="3031" y="6063"/>
                    <a:pt x="2948" y="5876"/>
                    <a:pt x="2796" y="5744"/>
                  </a:cubicBezTo>
                  <a:cubicBezTo>
                    <a:pt x="1873" y="4981"/>
                    <a:pt x="2407" y="3483"/>
                    <a:pt x="3600" y="3476"/>
                  </a:cubicBezTo>
                  <a:cubicBezTo>
                    <a:pt x="3603" y="3476"/>
                    <a:pt x="3606" y="3476"/>
                    <a:pt x="3609" y="3476"/>
                  </a:cubicBezTo>
                  <a:cubicBezTo>
                    <a:pt x="4796" y="3476"/>
                    <a:pt x="5339" y="4962"/>
                    <a:pt x="4426" y="5730"/>
                  </a:cubicBezTo>
                  <a:cubicBezTo>
                    <a:pt x="4273" y="5862"/>
                    <a:pt x="4183" y="6056"/>
                    <a:pt x="4190" y="6258"/>
                  </a:cubicBezTo>
                  <a:lnTo>
                    <a:pt x="4190" y="6729"/>
                  </a:lnTo>
                  <a:cubicBezTo>
                    <a:pt x="4190" y="6986"/>
                    <a:pt x="4391" y="7194"/>
                    <a:pt x="4648" y="7194"/>
                  </a:cubicBezTo>
                  <a:lnTo>
                    <a:pt x="7207" y="7194"/>
                  </a:lnTo>
                  <a:lnTo>
                    <a:pt x="7207" y="4641"/>
                  </a:lnTo>
                  <a:cubicBezTo>
                    <a:pt x="7207" y="4385"/>
                    <a:pt x="7415" y="4177"/>
                    <a:pt x="7672" y="4177"/>
                  </a:cubicBezTo>
                  <a:lnTo>
                    <a:pt x="8143" y="4177"/>
                  </a:lnTo>
                  <a:cubicBezTo>
                    <a:pt x="8345" y="4177"/>
                    <a:pt x="8539" y="4267"/>
                    <a:pt x="8671" y="4419"/>
                  </a:cubicBezTo>
                  <a:cubicBezTo>
                    <a:pt x="8935" y="4737"/>
                    <a:pt x="9286" y="4878"/>
                    <a:pt x="9633" y="4878"/>
                  </a:cubicBezTo>
                  <a:cubicBezTo>
                    <a:pt x="10288" y="4878"/>
                    <a:pt x="10925" y="4374"/>
                    <a:pt x="10925" y="3594"/>
                  </a:cubicBezTo>
                  <a:cubicBezTo>
                    <a:pt x="10920" y="2815"/>
                    <a:pt x="10288" y="2317"/>
                    <a:pt x="9636" y="2317"/>
                  </a:cubicBezTo>
                  <a:cubicBezTo>
                    <a:pt x="9283" y="2317"/>
                    <a:pt x="8925" y="2463"/>
                    <a:pt x="8657" y="2789"/>
                  </a:cubicBezTo>
                  <a:cubicBezTo>
                    <a:pt x="8530" y="2930"/>
                    <a:pt x="8345" y="3019"/>
                    <a:pt x="8157" y="3019"/>
                  </a:cubicBezTo>
                  <a:cubicBezTo>
                    <a:pt x="8150" y="3019"/>
                    <a:pt x="8143" y="3019"/>
                    <a:pt x="8137" y="3018"/>
                  </a:cubicBezTo>
                  <a:lnTo>
                    <a:pt x="7672" y="3018"/>
                  </a:lnTo>
                  <a:cubicBezTo>
                    <a:pt x="7415" y="3018"/>
                    <a:pt x="7207" y="2810"/>
                    <a:pt x="7207" y="2554"/>
                  </a:cubicBezTo>
                  <a:lnTo>
                    <a:pt x="7207" y="230"/>
                  </a:lnTo>
                  <a:cubicBezTo>
                    <a:pt x="7207" y="102"/>
                    <a:pt x="7103" y="1"/>
                    <a:pt x="698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6524019" y="2759660"/>
              <a:ext cx="189162" cy="286659"/>
            </a:xfrm>
            <a:custGeom>
              <a:rect b="b" l="l" r="r" t="t"/>
              <a:pathLst>
                <a:path extrusionOk="0" h="10911" w="7200">
                  <a:moveTo>
                    <a:pt x="229" y="0"/>
                  </a:moveTo>
                  <a:cubicBezTo>
                    <a:pt x="104" y="0"/>
                    <a:pt x="0" y="104"/>
                    <a:pt x="0" y="229"/>
                  </a:cubicBezTo>
                  <a:lnTo>
                    <a:pt x="0" y="2553"/>
                  </a:lnTo>
                  <a:cubicBezTo>
                    <a:pt x="0" y="2809"/>
                    <a:pt x="208" y="3017"/>
                    <a:pt x="465" y="3017"/>
                  </a:cubicBezTo>
                  <a:lnTo>
                    <a:pt x="930" y="3017"/>
                  </a:lnTo>
                  <a:cubicBezTo>
                    <a:pt x="937" y="3018"/>
                    <a:pt x="944" y="3018"/>
                    <a:pt x="951" y="3018"/>
                  </a:cubicBezTo>
                  <a:cubicBezTo>
                    <a:pt x="1144" y="3018"/>
                    <a:pt x="1323" y="2929"/>
                    <a:pt x="1450" y="2788"/>
                  </a:cubicBezTo>
                  <a:cubicBezTo>
                    <a:pt x="1718" y="2462"/>
                    <a:pt x="2076" y="2316"/>
                    <a:pt x="2429" y="2316"/>
                  </a:cubicBezTo>
                  <a:cubicBezTo>
                    <a:pt x="3081" y="2316"/>
                    <a:pt x="3713" y="2814"/>
                    <a:pt x="3718" y="3593"/>
                  </a:cubicBezTo>
                  <a:cubicBezTo>
                    <a:pt x="3722" y="4373"/>
                    <a:pt x="3087" y="4877"/>
                    <a:pt x="2431" y="4877"/>
                  </a:cubicBezTo>
                  <a:cubicBezTo>
                    <a:pt x="2083" y="4877"/>
                    <a:pt x="1730" y="4736"/>
                    <a:pt x="1464" y="4418"/>
                  </a:cubicBezTo>
                  <a:cubicBezTo>
                    <a:pt x="1332" y="4266"/>
                    <a:pt x="1138" y="4176"/>
                    <a:pt x="936" y="4176"/>
                  </a:cubicBezTo>
                  <a:lnTo>
                    <a:pt x="465" y="4176"/>
                  </a:lnTo>
                  <a:cubicBezTo>
                    <a:pt x="208" y="4176"/>
                    <a:pt x="0" y="4384"/>
                    <a:pt x="0" y="4640"/>
                  </a:cubicBezTo>
                  <a:lnTo>
                    <a:pt x="0" y="7193"/>
                  </a:lnTo>
                  <a:lnTo>
                    <a:pt x="2553" y="7193"/>
                  </a:lnTo>
                  <a:cubicBezTo>
                    <a:pt x="2809" y="7193"/>
                    <a:pt x="3017" y="7401"/>
                    <a:pt x="3017" y="7658"/>
                  </a:cubicBezTo>
                  <a:lnTo>
                    <a:pt x="3017" y="8129"/>
                  </a:lnTo>
                  <a:cubicBezTo>
                    <a:pt x="3017" y="8330"/>
                    <a:pt x="2927" y="8525"/>
                    <a:pt x="2775" y="8656"/>
                  </a:cubicBezTo>
                  <a:cubicBezTo>
                    <a:pt x="1861" y="9425"/>
                    <a:pt x="2404" y="10911"/>
                    <a:pt x="3592" y="10911"/>
                  </a:cubicBezTo>
                  <a:cubicBezTo>
                    <a:pt x="3594" y="10911"/>
                    <a:pt x="3597" y="10911"/>
                    <a:pt x="3600" y="10911"/>
                  </a:cubicBezTo>
                  <a:cubicBezTo>
                    <a:pt x="4800" y="10904"/>
                    <a:pt x="5334" y="9406"/>
                    <a:pt x="4405" y="8649"/>
                  </a:cubicBezTo>
                  <a:cubicBezTo>
                    <a:pt x="4259" y="8518"/>
                    <a:pt x="4169" y="8323"/>
                    <a:pt x="4176" y="8122"/>
                  </a:cubicBezTo>
                  <a:lnTo>
                    <a:pt x="4176" y="7658"/>
                  </a:lnTo>
                  <a:cubicBezTo>
                    <a:pt x="4176" y="7401"/>
                    <a:pt x="4384" y="7193"/>
                    <a:pt x="4640" y="7193"/>
                  </a:cubicBezTo>
                  <a:lnTo>
                    <a:pt x="6964" y="7193"/>
                  </a:lnTo>
                  <a:cubicBezTo>
                    <a:pt x="7096" y="7193"/>
                    <a:pt x="7200" y="7089"/>
                    <a:pt x="7193" y="6964"/>
                  </a:cubicBezTo>
                  <a:lnTo>
                    <a:pt x="7193" y="930"/>
                  </a:lnTo>
                  <a:cubicBezTo>
                    <a:pt x="7193" y="416"/>
                    <a:pt x="6784" y="0"/>
                    <a:pt x="627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6426207" y="2948611"/>
              <a:ext cx="286791" cy="189188"/>
            </a:xfrm>
            <a:custGeom>
              <a:rect b="b" l="l" r="r" t="t"/>
              <a:pathLst>
                <a:path extrusionOk="0" h="7201" w="10916">
                  <a:moveTo>
                    <a:pt x="3716" y="1"/>
                  </a:moveTo>
                  <a:lnTo>
                    <a:pt x="3716" y="2560"/>
                  </a:lnTo>
                  <a:cubicBezTo>
                    <a:pt x="3716" y="2817"/>
                    <a:pt x="3508" y="3025"/>
                    <a:pt x="3258" y="3025"/>
                  </a:cubicBezTo>
                  <a:lnTo>
                    <a:pt x="2787" y="3025"/>
                  </a:lnTo>
                  <a:cubicBezTo>
                    <a:pt x="2586" y="3025"/>
                    <a:pt x="2391" y="2935"/>
                    <a:pt x="2260" y="2782"/>
                  </a:cubicBezTo>
                  <a:cubicBezTo>
                    <a:pt x="1993" y="2465"/>
                    <a:pt x="1640" y="2324"/>
                    <a:pt x="1292" y="2324"/>
                  </a:cubicBezTo>
                  <a:cubicBezTo>
                    <a:pt x="636" y="2324"/>
                    <a:pt x="1" y="2828"/>
                    <a:pt x="5" y="3608"/>
                  </a:cubicBezTo>
                  <a:cubicBezTo>
                    <a:pt x="10" y="4383"/>
                    <a:pt x="644" y="4880"/>
                    <a:pt x="1295" y="4880"/>
                  </a:cubicBezTo>
                  <a:cubicBezTo>
                    <a:pt x="1646" y="4880"/>
                    <a:pt x="2002" y="4735"/>
                    <a:pt x="2266" y="4412"/>
                  </a:cubicBezTo>
                  <a:cubicBezTo>
                    <a:pt x="2393" y="4266"/>
                    <a:pt x="2578" y="4183"/>
                    <a:pt x="2770" y="4183"/>
                  </a:cubicBezTo>
                  <a:cubicBezTo>
                    <a:pt x="2778" y="4183"/>
                    <a:pt x="2786" y="4183"/>
                    <a:pt x="2794" y="4183"/>
                  </a:cubicBezTo>
                  <a:lnTo>
                    <a:pt x="3258" y="4183"/>
                  </a:lnTo>
                  <a:cubicBezTo>
                    <a:pt x="3515" y="4183"/>
                    <a:pt x="3723" y="4392"/>
                    <a:pt x="3723" y="4648"/>
                  </a:cubicBezTo>
                  <a:lnTo>
                    <a:pt x="3723" y="6965"/>
                  </a:lnTo>
                  <a:cubicBezTo>
                    <a:pt x="3723" y="7097"/>
                    <a:pt x="3820" y="7201"/>
                    <a:pt x="3952" y="7201"/>
                  </a:cubicBezTo>
                  <a:lnTo>
                    <a:pt x="9986" y="7201"/>
                  </a:lnTo>
                  <a:cubicBezTo>
                    <a:pt x="10500" y="7201"/>
                    <a:pt x="10916" y="6784"/>
                    <a:pt x="10916" y="6271"/>
                  </a:cubicBezTo>
                  <a:lnTo>
                    <a:pt x="10916" y="237"/>
                  </a:lnTo>
                  <a:cubicBezTo>
                    <a:pt x="10916" y="105"/>
                    <a:pt x="10812" y="1"/>
                    <a:pt x="10687" y="1"/>
                  </a:cubicBezTo>
                  <a:lnTo>
                    <a:pt x="8363" y="1"/>
                  </a:lnTo>
                  <a:cubicBezTo>
                    <a:pt x="8107" y="1"/>
                    <a:pt x="7899" y="209"/>
                    <a:pt x="7899" y="466"/>
                  </a:cubicBezTo>
                  <a:lnTo>
                    <a:pt x="7899" y="930"/>
                  </a:lnTo>
                  <a:cubicBezTo>
                    <a:pt x="7892" y="1131"/>
                    <a:pt x="7975" y="1326"/>
                    <a:pt x="8128" y="1457"/>
                  </a:cubicBezTo>
                  <a:cubicBezTo>
                    <a:pt x="9050" y="2214"/>
                    <a:pt x="8516" y="3712"/>
                    <a:pt x="7323" y="3719"/>
                  </a:cubicBezTo>
                  <a:cubicBezTo>
                    <a:pt x="7320" y="3719"/>
                    <a:pt x="7317" y="3719"/>
                    <a:pt x="7315" y="3719"/>
                  </a:cubicBezTo>
                  <a:cubicBezTo>
                    <a:pt x="6127" y="3719"/>
                    <a:pt x="5584" y="2233"/>
                    <a:pt x="6498" y="1464"/>
                  </a:cubicBezTo>
                  <a:cubicBezTo>
                    <a:pt x="6650" y="1333"/>
                    <a:pt x="6740" y="1138"/>
                    <a:pt x="6740" y="937"/>
                  </a:cubicBezTo>
                  <a:lnTo>
                    <a:pt x="6740" y="466"/>
                  </a:lnTo>
                  <a:cubicBezTo>
                    <a:pt x="6740" y="209"/>
                    <a:pt x="6532" y="1"/>
                    <a:pt x="62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6334857" y="2850957"/>
              <a:ext cx="189188" cy="286843"/>
            </a:xfrm>
            <a:custGeom>
              <a:rect b="b" l="l" r="r" t="t"/>
              <a:pathLst>
                <a:path extrusionOk="0" h="10918" w="7201">
                  <a:moveTo>
                    <a:pt x="3586" y="0"/>
                  </a:moveTo>
                  <a:cubicBezTo>
                    <a:pt x="2393" y="7"/>
                    <a:pt x="1859" y="1505"/>
                    <a:pt x="2782" y="2268"/>
                  </a:cubicBezTo>
                  <a:cubicBezTo>
                    <a:pt x="2934" y="2400"/>
                    <a:pt x="3018" y="2594"/>
                    <a:pt x="3018" y="2795"/>
                  </a:cubicBezTo>
                  <a:lnTo>
                    <a:pt x="3018" y="3253"/>
                  </a:lnTo>
                  <a:cubicBezTo>
                    <a:pt x="3018" y="3510"/>
                    <a:pt x="2809" y="3718"/>
                    <a:pt x="2553" y="3718"/>
                  </a:cubicBezTo>
                  <a:lnTo>
                    <a:pt x="229" y="3718"/>
                  </a:lnTo>
                  <a:cubicBezTo>
                    <a:pt x="104" y="3725"/>
                    <a:pt x="0" y="3822"/>
                    <a:pt x="0" y="3954"/>
                  </a:cubicBezTo>
                  <a:lnTo>
                    <a:pt x="0" y="9988"/>
                  </a:lnTo>
                  <a:cubicBezTo>
                    <a:pt x="0" y="10501"/>
                    <a:pt x="416" y="10911"/>
                    <a:pt x="930" y="10918"/>
                  </a:cubicBezTo>
                  <a:lnTo>
                    <a:pt x="6964" y="10918"/>
                  </a:lnTo>
                  <a:cubicBezTo>
                    <a:pt x="7096" y="10918"/>
                    <a:pt x="7200" y="10814"/>
                    <a:pt x="7200" y="10682"/>
                  </a:cubicBezTo>
                  <a:lnTo>
                    <a:pt x="7200" y="8365"/>
                  </a:lnTo>
                  <a:cubicBezTo>
                    <a:pt x="7200" y="8109"/>
                    <a:pt x="6992" y="7900"/>
                    <a:pt x="6735" y="7900"/>
                  </a:cubicBezTo>
                  <a:lnTo>
                    <a:pt x="6264" y="7900"/>
                  </a:lnTo>
                  <a:cubicBezTo>
                    <a:pt x="6256" y="7900"/>
                    <a:pt x="6248" y="7900"/>
                    <a:pt x="6240" y="7900"/>
                  </a:cubicBezTo>
                  <a:cubicBezTo>
                    <a:pt x="6048" y="7900"/>
                    <a:pt x="5870" y="7983"/>
                    <a:pt x="5743" y="8129"/>
                  </a:cubicBezTo>
                  <a:cubicBezTo>
                    <a:pt x="5476" y="8452"/>
                    <a:pt x="5119" y="8597"/>
                    <a:pt x="4767" y="8597"/>
                  </a:cubicBezTo>
                  <a:cubicBezTo>
                    <a:pt x="4114" y="8597"/>
                    <a:pt x="3480" y="8100"/>
                    <a:pt x="3475" y="7325"/>
                  </a:cubicBezTo>
                  <a:cubicBezTo>
                    <a:pt x="3471" y="6545"/>
                    <a:pt x="4106" y="6041"/>
                    <a:pt x="4762" y="6041"/>
                  </a:cubicBezTo>
                  <a:cubicBezTo>
                    <a:pt x="5110" y="6041"/>
                    <a:pt x="5463" y="6182"/>
                    <a:pt x="5730" y="6499"/>
                  </a:cubicBezTo>
                  <a:cubicBezTo>
                    <a:pt x="5861" y="6652"/>
                    <a:pt x="6056" y="6742"/>
                    <a:pt x="6257" y="6742"/>
                  </a:cubicBezTo>
                  <a:lnTo>
                    <a:pt x="6728" y="6742"/>
                  </a:lnTo>
                  <a:cubicBezTo>
                    <a:pt x="6985" y="6742"/>
                    <a:pt x="7193" y="6534"/>
                    <a:pt x="7193" y="6277"/>
                  </a:cubicBezTo>
                  <a:lnTo>
                    <a:pt x="7193" y="3718"/>
                  </a:lnTo>
                  <a:lnTo>
                    <a:pt x="4641" y="3718"/>
                  </a:lnTo>
                  <a:cubicBezTo>
                    <a:pt x="4384" y="3718"/>
                    <a:pt x="4176" y="3510"/>
                    <a:pt x="4176" y="3253"/>
                  </a:cubicBezTo>
                  <a:lnTo>
                    <a:pt x="4176" y="2782"/>
                  </a:lnTo>
                  <a:cubicBezTo>
                    <a:pt x="4176" y="2580"/>
                    <a:pt x="4266" y="2386"/>
                    <a:pt x="4419" y="2254"/>
                  </a:cubicBezTo>
                  <a:cubicBezTo>
                    <a:pt x="5334" y="1491"/>
                    <a:pt x="4786" y="0"/>
                    <a:pt x="358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8"/>
          <p:cNvGrpSpPr/>
          <p:nvPr/>
        </p:nvGrpSpPr>
        <p:grpSpPr>
          <a:xfrm>
            <a:off x="3580282" y="1867593"/>
            <a:ext cx="513491" cy="479870"/>
            <a:chOff x="1414990" y="2289671"/>
            <a:chExt cx="387073" cy="385996"/>
          </a:xfrm>
        </p:grpSpPr>
        <p:sp>
          <p:nvSpPr>
            <p:cNvPr id="288" name="Google Shape;288;p38"/>
            <p:cNvSpPr/>
            <p:nvPr/>
          </p:nvSpPr>
          <p:spPr>
            <a:xfrm>
              <a:off x="1511384" y="2485585"/>
              <a:ext cx="110082" cy="59428"/>
            </a:xfrm>
            <a:custGeom>
              <a:rect b="b" l="l" r="r" t="t"/>
              <a:pathLst>
                <a:path extrusionOk="0" h="2262" w="4190">
                  <a:moveTo>
                    <a:pt x="2199" y="0"/>
                  </a:moveTo>
                  <a:lnTo>
                    <a:pt x="639" y="708"/>
                  </a:lnTo>
                  <a:lnTo>
                    <a:pt x="0" y="1928"/>
                  </a:lnTo>
                  <a:lnTo>
                    <a:pt x="2095" y="2261"/>
                  </a:lnTo>
                  <a:lnTo>
                    <a:pt x="4190" y="1928"/>
                  </a:lnTo>
                  <a:lnTo>
                    <a:pt x="3552" y="70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1414990" y="2289671"/>
              <a:ext cx="302712" cy="214515"/>
            </a:xfrm>
            <a:custGeom>
              <a:rect b="b" l="l" r="r" t="t"/>
              <a:pathLst>
                <a:path extrusionOk="0" h="8165" w="11522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0599" y="8165"/>
                  </a:lnTo>
                  <a:cubicBezTo>
                    <a:pt x="11105" y="8165"/>
                    <a:pt x="11521" y="7755"/>
                    <a:pt x="11521" y="7242"/>
                  </a:cubicBezTo>
                  <a:lnTo>
                    <a:pt x="11521" y="930"/>
                  </a:lnTo>
                  <a:cubicBezTo>
                    <a:pt x="11521" y="417"/>
                    <a:pt x="11105" y="1"/>
                    <a:pt x="1059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1490418" y="2536212"/>
              <a:ext cx="151829" cy="17366"/>
            </a:xfrm>
            <a:custGeom>
              <a:rect b="b" l="l" r="r" t="t"/>
              <a:pathLst>
                <a:path extrusionOk="0" h="661" w="5779"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5328" y="660"/>
                  </a:lnTo>
                  <a:cubicBezTo>
                    <a:pt x="5334" y="661"/>
                    <a:pt x="5341" y="661"/>
                    <a:pt x="5348" y="661"/>
                  </a:cubicBezTo>
                  <a:cubicBezTo>
                    <a:pt x="5779" y="661"/>
                    <a:pt x="5779" y="1"/>
                    <a:pt x="5348" y="1"/>
                  </a:cubicBezTo>
                  <a:cubicBezTo>
                    <a:pt x="5341" y="1"/>
                    <a:pt x="5334" y="1"/>
                    <a:pt x="5328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1430465" y="2307168"/>
              <a:ext cx="271736" cy="158738"/>
            </a:xfrm>
            <a:custGeom>
              <a:rect b="b" l="l" r="r" t="t"/>
              <a:pathLst>
                <a:path extrusionOk="0" h="6042" w="10343">
                  <a:moveTo>
                    <a:pt x="757" y="1"/>
                  </a:moveTo>
                  <a:cubicBezTo>
                    <a:pt x="341" y="1"/>
                    <a:pt x="1" y="340"/>
                    <a:pt x="1" y="757"/>
                  </a:cubicBezTo>
                  <a:lnTo>
                    <a:pt x="1" y="5286"/>
                  </a:lnTo>
                  <a:cubicBezTo>
                    <a:pt x="1" y="5702"/>
                    <a:pt x="334" y="6042"/>
                    <a:pt x="757" y="6042"/>
                  </a:cubicBezTo>
                  <a:lnTo>
                    <a:pt x="9593" y="6042"/>
                  </a:lnTo>
                  <a:cubicBezTo>
                    <a:pt x="10010" y="6042"/>
                    <a:pt x="10343" y="5702"/>
                    <a:pt x="10343" y="5286"/>
                  </a:cubicBezTo>
                  <a:lnTo>
                    <a:pt x="10343" y="750"/>
                  </a:lnTo>
                  <a:cubicBezTo>
                    <a:pt x="10343" y="340"/>
                    <a:pt x="10003" y="1"/>
                    <a:pt x="959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1426471" y="2303149"/>
              <a:ext cx="279750" cy="166594"/>
            </a:xfrm>
            <a:custGeom>
              <a:rect b="b" l="l" r="r" t="t"/>
              <a:pathLst>
                <a:path extrusionOk="0" h="6341" w="10648">
                  <a:moveTo>
                    <a:pt x="9745" y="299"/>
                  </a:moveTo>
                  <a:cubicBezTo>
                    <a:pt x="10078" y="299"/>
                    <a:pt x="10349" y="570"/>
                    <a:pt x="10349" y="910"/>
                  </a:cubicBezTo>
                  <a:lnTo>
                    <a:pt x="10349" y="5439"/>
                  </a:lnTo>
                  <a:cubicBezTo>
                    <a:pt x="10349" y="5772"/>
                    <a:pt x="10078" y="6042"/>
                    <a:pt x="9745" y="6042"/>
                  </a:cubicBezTo>
                  <a:lnTo>
                    <a:pt x="909" y="6042"/>
                  </a:lnTo>
                  <a:cubicBezTo>
                    <a:pt x="569" y="6042"/>
                    <a:pt x="298" y="5772"/>
                    <a:pt x="298" y="5439"/>
                  </a:cubicBezTo>
                  <a:lnTo>
                    <a:pt x="298" y="910"/>
                  </a:lnTo>
                  <a:cubicBezTo>
                    <a:pt x="298" y="577"/>
                    <a:pt x="569" y="306"/>
                    <a:pt x="909" y="306"/>
                  </a:cubicBezTo>
                  <a:lnTo>
                    <a:pt x="9745" y="299"/>
                  </a:lnTo>
                  <a:close/>
                  <a:moveTo>
                    <a:pt x="909" y="1"/>
                  </a:moveTo>
                  <a:cubicBezTo>
                    <a:pt x="409" y="1"/>
                    <a:pt x="0" y="410"/>
                    <a:pt x="0" y="910"/>
                  </a:cubicBezTo>
                  <a:lnTo>
                    <a:pt x="0" y="5439"/>
                  </a:lnTo>
                  <a:cubicBezTo>
                    <a:pt x="0" y="5938"/>
                    <a:pt x="402" y="6341"/>
                    <a:pt x="909" y="6341"/>
                  </a:cubicBezTo>
                  <a:lnTo>
                    <a:pt x="9745" y="6341"/>
                  </a:lnTo>
                  <a:cubicBezTo>
                    <a:pt x="10245" y="6341"/>
                    <a:pt x="10647" y="5938"/>
                    <a:pt x="10647" y="5439"/>
                  </a:cubicBezTo>
                  <a:lnTo>
                    <a:pt x="10647" y="903"/>
                  </a:lnTo>
                  <a:cubicBezTo>
                    <a:pt x="10647" y="410"/>
                    <a:pt x="10238" y="1"/>
                    <a:pt x="974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1533610" y="2431096"/>
              <a:ext cx="249326" cy="198830"/>
            </a:xfrm>
            <a:custGeom>
              <a:rect b="b" l="l" r="r" t="t"/>
              <a:pathLst>
                <a:path extrusionOk="0" h="7568" w="9490">
                  <a:moveTo>
                    <a:pt x="980" y="0"/>
                  </a:moveTo>
                  <a:cubicBezTo>
                    <a:pt x="438" y="0"/>
                    <a:pt x="1" y="441"/>
                    <a:pt x="8" y="978"/>
                  </a:cubicBezTo>
                  <a:lnTo>
                    <a:pt x="8" y="7568"/>
                  </a:lnTo>
                  <a:lnTo>
                    <a:pt x="9489" y="7568"/>
                  </a:lnTo>
                  <a:lnTo>
                    <a:pt x="9489" y="978"/>
                  </a:lnTo>
                  <a:cubicBezTo>
                    <a:pt x="9489" y="437"/>
                    <a:pt x="9045" y="0"/>
                    <a:pt x="8504" y="0"/>
                  </a:cubicBezTo>
                  <a:lnTo>
                    <a:pt x="993" y="0"/>
                  </a:lnTo>
                  <a:cubicBezTo>
                    <a:pt x="988" y="0"/>
                    <a:pt x="984" y="0"/>
                    <a:pt x="98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1551660" y="2452771"/>
              <a:ext cx="213228" cy="146364"/>
            </a:xfrm>
            <a:custGeom>
              <a:rect b="b" l="l" r="r" t="t"/>
              <a:pathLst>
                <a:path extrusionOk="0" h="5571" w="8116">
                  <a:moveTo>
                    <a:pt x="458" y="1"/>
                  </a:moveTo>
                  <a:cubicBezTo>
                    <a:pt x="208" y="1"/>
                    <a:pt x="0" y="209"/>
                    <a:pt x="0" y="458"/>
                  </a:cubicBezTo>
                  <a:lnTo>
                    <a:pt x="0" y="5119"/>
                  </a:lnTo>
                  <a:cubicBezTo>
                    <a:pt x="0" y="5369"/>
                    <a:pt x="208" y="5570"/>
                    <a:pt x="458" y="5570"/>
                  </a:cubicBezTo>
                  <a:lnTo>
                    <a:pt x="7658" y="5570"/>
                  </a:lnTo>
                  <a:cubicBezTo>
                    <a:pt x="7908" y="5570"/>
                    <a:pt x="8109" y="5369"/>
                    <a:pt x="8109" y="5119"/>
                  </a:cubicBezTo>
                  <a:lnTo>
                    <a:pt x="8109" y="458"/>
                  </a:lnTo>
                  <a:cubicBezTo>
                    <a:pt x="8116" y="209"/>
                    <a:pt x="7908" y="1"/>
                    <a:pt x="765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1547824" y="2448935"/>
              <a:ext cx="220899" cy="154193"/>
            </a:xfrm>
            <a:custGeom>
              <a:rect b="b" l="l" r="r" t="t"/>
              <a:pathLst>
                <a:path extrusionOk="0" h="5869" w="8408">
                  <a:moveTo>
                    <a:pt x="604" y="1"/>
                  </a:moveTo>
                  <a:cubicBezTo>
                    <a:pt x="271" y="1"/>
                    <a:pt x="1" y="271"/>
                    <a:pt x="1" y="604"/>
                  </a:cubicBezTo>
                  <a:lnTo>
                    <a:pt x="1" y="5259"/>
                  </a:lnTo>
                  <a:cubicBezTo>
                    <a:pt x="1" y="5598"/>
                    <a:pt x="271" y="5869"/>
                    <a:pt x="604" y="5869"/>
                  </a:cubicBezTo>
                  <a:lnTo>
                    <a:pt x="4370" y="5869"/>
                  </a:lnTo>
                  <a:cubicBezTo>
                    <a:pt x="4572" y="5869"/>
                    <a:pt x="4572" y="5571"/>
                    <a:pt x="4370" y="5571"/>
                  </a:cubicBezTo>
                  <a:lnTo>
                    <a:pt x="604" y="5571"/>
                  </a:lnTo>
                  <a:cubicBezTo>
                    <a:pt x="438" y="5571"/>
                    <a:pt x="299" y="5432"/>
                    <a:pt x="299" y="5265"/>
                  </a:cubicBezTo>
                  <a:lnTo>
                    <a:pt x="299" y="604"/>
                  </a:lnTo>
                  <a:cubicBezTo>
                    <a:pt x="299" y="438"/>
                    <a:pt x="438" y="299"/>
                    <a:pt x="604" y="299"/>
                  </a:cubicBezTo>
                  <a:lnTo>
                    <a:pt x="7804" y="299"/>
                  </a:lnTo>
                  <a:cubicBezTo>
                    <a:pt x="7970" y="299"/>
                    <a:pt x="8109" y="438"/>
                    <a:pt x="8109" y="604"/>
                  </a:cubicBezTo>
                  <a:lnTo>
                    <a:pt x="8109" y="5259"/>
                  </a:lnTo>
                  <a:cubicBezTo>
                    <a:pt x="8109" y="5425"/>
                    <a:pt x="7970" y="5564"/>
                    <a:pt x="7804" y="5564"/>
                  </a:cubicBezTo>
                  <a:lnTo>
                    <a:pt x="7193" y="5564"/>
                  </a:lnTo>
                  <a:cubicBezTo>
                    <a:pt x="6992" y="5564"/>
                    <a:pt x="6992" y="5862"/>
                    <a:pt x="7193" y="5862"/>
                  </a:cubicBezTo>
                  <a:lnTo>
                    <a:pt x="7804" y="5862"/>
                  </a:lnTo>
                  <a:cubicBezTo>
                    <a:pt x="8137" y="5862"/>
                    <a:pt x="8407" y="5598"/>
                    <a:pt x="8407" y="5265"/>
                  </a:cubicBezTo>
                  <a:lnTo>
                    <a:pt x="8407" y="604"/>
                  </a:lnTo>
                  <a:cubicBezTo>
                    <a:pt x="8407" y="271"/>
                    <a:pt x="8137" y="1"/>
                    <a:pt x="780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1533794" y="2610038"/>
              <a:ext cx="249142" cy="23724"/>
            </a:xfrm>
            <a:custGeom>
              <a:rect b="b" l="l" r="r" t="t"/>
              <a:pathLst>
                <a:path extrusionOk="0" h="903" w="9483">
                  <a:moveTo>
                    <a:pt x="1" y="0"/>
                  </a:moveTo>
                  <a:lnTo>
                    <a:pt x="1" y="902"/>
                  </a:lnTo>
                  <a:lnTo>
                    <a:pt x="9482" y="902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1514300" y="2616790"/>
              <a:ext cx="287763" cy="26246"/>
            </a:xfrm>
            <a:custGeom>
              <a:rect b="b" l="l" r="r" t="t"/>
              <a:pathLst>
                <a:path extrusionOk="0" h="999" w="10953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cubicBezTo>
                    <a:pt x="0" y="666"/>
                    <a:pt x="340" y="999"/>
                    <a:pt x="756" y="999"/>
                  </a:cubicBezTo>
                  <a:lnTo>
                    <a:pt x="10204" y="999"/>
                  </a:lnTo>
                  <a:cubicBezTo>
                    <a:pt x="10620" y="999"/>
                    <a:pt x="10953" y="666"/>
                    <a:pt x="10953" y="250"/>
                  </a:cubicBezTo>
                  <a:cubicBezTo>
                    <a:pt x="10953" y="111"/>
                    <a:pt x="10842" y="0"/>
                    <a:pt x="107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1490418" y="2536212"/>
              <a:ext cx="36125" cy="17366"/>
            </a:xfrm>
            <a:custGeom>
              <a:rect b="b" l="l" r="r" t="t"/>
              <a:pathLst>
                <a:path extrusionOk="0" h="661" w="1375">
                  <a:moveTo>
                    <a:pt x="1354" y="1"/>
                  </a:moveTo>
                  <a:cubicBezTo>
                    <a:pt x="1347" y="1"/>
                    <a:pt x="1341" y="1"/>
                    <a:pt x="1334" y="1"/>
                  </a:cubicBezTo>
                  <a:lnTo>
                    <a:pt x="1374" y="1"/>
                  </a:lnTo>
                  <a:cubicBezTo>
                    <a:pt x="1367" y="1"/>
                    <a:pt x="1361" y="1"/>
                    <a:pt x="1354" y="1"/>
                  </a:cubicBezTo>
                  <a:close/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1334" y="660"/>
                  </a:lnTo>
                  <a:cubicBezTo>
                    <a:pt x="923" y="641"/>
                    <a:pt x="923" y="21"/>
                    <a:pt x="1334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  <a:moveTo>
                    <a:pt x="1334" y="660"/>
                  </a:moveTo>
                  <a:lnTo>
                    <a:pt x="1334" y="660"/>
                  </a:lnTo>
                  <a:cubicBezTo>
                    <a:pt x="1341" y="661"/>
                    <a:pt x="1347" y="661"/>
                    <a:pt x="1354" y="661"/>
                  </a:cubicBezTo>
                  <a:cubicBezTo>
                    <a:pt x="1361" y="661"/>
                    <a:pt x="1367" y="661"/>
                    <a:pt x="1374" y="66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1414990" y="2289671"/>
              <a:ext cx="35547" cy="214515"/>
            </a:xfrm>
            <a:custGeom>
              <a:rect b="b" l="l" r="r" t="t"/>
              <a:pathLst>
                <a:path extrusionOk="0" h="8165" w="1353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353" y="8165"/>
                  </a:lnTo>
                  <a:cubicBezTo>
                    <a:pt x="839" y="8165"/>
                    <a:pt x="430" y="7755"/>
                    <a:pt x="430" y="7242"/>
                  </a:cubicBezTo>
                  <a:lnTo>
                    <a:pt x="430" y="930"/>
                  </a:lnTo>
                  <a:cubicBezTo>
                    <a:pt x="430" y="424"/>
                    <a:pt x="833" y="8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1533794" y="2431096"/>
              <a:ext cx="35021" cy="198830"/>
            </a:xfrm>
            <a:custGeom>
              <a:rect b="b" l="l" r="r" t="t"/>
              <a:pathLst>
                <a:path extrusionOk="0" h="7568" w="1333">
                  <a:moveTo>
                    <a:pt x="973" y="0"/>
                  </a:moveTo>
                  <a:cubicBezTo>
                    <a:pt x="431" y="0"/>
                    <a:pt x="1" y="441"/>
                    <a:pt x="1" y="978"/>
                  </a:cubicBezTo>
                  <a:lnTo>
                    <a:pt x="1" y="7568"/>
                  </a:lnTo>
                  <a:lnTo>
                    <a:pt x="347" y="7568"/>
                  </a:lnTo>
                  <a:lnTo>
                    <a:pt x="347" y="978"/>
                  </a:lnTo>
                  <a:cubicBezTo>
                    <a:pt x="347" y="437"/>
                    <a:pt x="784" y="0"/>
                    <a:pt x="1332" y="0"/>
                  </a:cubicBezTo>
                  <a:lnTo>
                    <a:pt x="986" y="0"/>
                  </a:lnTo>
                  <a:cubicBezTo>
                    <a:pt x="981" y="0"/>
                    <a:pt x="97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1514484" y="2616790"/>
              <a:ext cx="52492" cy="26246"/>
            </a:xfrm>
            <a:custGeom>
              <a:rect b="b" l="l" r="r" t="t"/>
              <a:pathLst>
                <a:path extrusionOk="0" h="999" w="1998">
                  <a:moveTo>
                    <a:pt x="243" y="0"/>
                  </a:moveTo>
                  <a:cubicBezTo>
                    <a:pt x="111" y="0"/>
                    <a:pt x="0" y="111"/>
                    <a:pt x="0" y="243"/>
                  </a:cubicBezTo>
                  <a:cubicBezTo>
                    <a:pt x="0" y="655"/>
                    <a:pt x="327" y="992"/>
                    <a:pt x="737" y="992"/>
                  </a:cubicBezTo>
                  <a:cubicBezTo>
                    <a:pt x="741" y="992"/>
                    <a:pt x="745" y="992"/>
                    <a:pt x="749" y="992"/>
                  </a:cubicBezTo>
                  <a:lnTo>
                    <a:pt x="1895" y="992"/>
                  </a:lnTo>
                  <a:cubicBezTo>
                    <a:pt x="1527" y="942"/>
                    <a:pt x="1242" y="631"/>
                    <a:pt x="1242" y="250"/>
                  </a:cubicBezTo>
                  <a:cubicBezTo>
                    <a:pt x="1242" y="111"/>
                    <a:pt x="1353" y="0"/>
                    <a:pt x="1492" y="0"/>
                  </a:cubicBezTo>
                  <a:close/>
                  <a:moveTo>
                    <a:pt x="1895" y="992"/>
                  </a:moveTo>
                  <a:cubicBezTo>
                    <a:pt x="1928" y="997"/>
                    <a:pt x="1963" y="999"/>
                    <a:pt x="1998" y="999"/>
                  </a:cubicBezTo>
                  <a:lnTo>
                    <a:pt x="1998" y="992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1663003" y="2569762"/>
              <a:ext cx="74194" cy="105721"/>
            </a:xfrm>
            <a:custGeom>
              <a:rect b="b" l="l" r="r" t="t"/>
              <a:pathLst>
                <a:path extrusionOk="0" h="4024" w="2824">
                  <a:moveTo>
                    <a:pt x="444" y="1"/>
                  </a:moveTo>
                  <a:cubicBezTo>
                    <a:pt x="195" y="1"/>
                    <a:pt x="0" y="195"/>
                    <a:pt x="0" y="445"/>
                  </a:cubicBezTo>
                  <a:lnTo>
                    <a:pt x="0" y="3580"/>
                  </a:lnTo>
                  <a:cubicBezTo>
                    <a:pt x="0" y="3829"/>
                    <a:pt x="195" y="4024"/>
                    <a:pt x="444" y="4024"/>
                  </a:cubicBezTo>
                  <a:lnTo>
                    <a:pt x="2379" y="4024"/>
                  </a:lnTo>
                  <a:cubicBezTo>
                    <a:pt x="2622" y="4024"/>
                    <a:pt x="2823" y="3829"/>
                    <a:pt x="2823" y="3580"/>
                  </a:cubicBezTo>
                  <a:lnTo>
                    <a:pt x="2823" y="445"/>
                  </a:lnTo>
                  <a:cubicBezTo>
                    <a:pt x="2823" y="195"/>
                    <a:pt x="2622" y="1"/>
                    <a:pt x="237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1662635" y="2569946"/>
              <a:ext cx="16604" cy="105721"/>
            </a:xfrm>
            <a:custGeom>
              <a:rect b="b" l="l" r="r" t="t"/>
              <a:pathLst>
                <a:path extrusionOk="0" h="4024" w="632">
                  <a:moveTo>
                    <a:pt x="444" y="1"/>
                  </a:moveTo>
                  <a:cubicBezTo>
                    <a:pt x="202" y="1"/>
                    <a:pt x="0" y="195"/>
                    <a:pt x="0" y="444"/>
                  </a:cubicBezTo>
                  <a:lnTo>
                    <a:pt x="0" y="3580"/>
                  </a:lnTo>
                  <a:cubicBezTo>
                    <a:pt x="0" y="3822"/>
                    <a:pt x="202" y="4024"/>
                    <a:pt x="444" y="4024"/>
                  </a:cubicBezTo>
                  <a:lnTo>
                    <a:pt x="632" y="4024"/>
                  </a:lnTo>
                  <a:cubicBezTo>
                    <a:pt x="389" y="4024"/>
                    <a:pt x="188" y="3822"/>
                    <a:pt x="188" y="3580"/>
                  </a:cubicBezTo>
                  <a:lnTo>
                    <a:pt x="188" y="444"/>
                  </a:lnTo>
                  <a:cubicBezTo>
                    <a:pt x="188" y="195"/>
                    <a:pt x="389" y="1"/>
                    <a:pt x="63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1662819" y="2582163"/>
              <a:ext cx="74377" cy="80919"/>
            </a:xfrm>
            <a:custGeom>
              <a:rect b="b" l="l" r="r" t="t"/>
              <a:pathLst>
                <a:path extrusionOk="0" h="3080" w="2831">
                  <a:moveTo>
                    <a:pt x="396" y="0"/>
                  </a:moveTo>
                  <a:cubicBezTo>
                    <a:pt x="181" y="0"/>
                    <a:pt x="0" y="174"/>
                    <a:pt x="0" y="389"/>
                  </a:cubicBezTo>
                  <a:lnTo>
                    <a:pt x="0" y="2691"/>
                  </a:lnTo>
                  <a:cubicBezTo>
                    <a:pt x="0" y="2907"/>
                    <a:pt x="181" y="3080"/>
                    <a:pt x="396" y="3080"/>
                  </a:cubicBezTo>
                  <a:lnTo>
                    <a:pt x="2442" y="3080"/>
                  </a:lnTo>
                  <a:cubicBezTo>
                    <a:pt x="2657" y="3080"/>
                    <a:pt x="2830" y="2907"/>
                    <a:pt x="2830" y="2691"/>
                  </a:cubicBezTo>
                  <a:lnTo>
                    <a:pt x="2830" y="389"/>
                  </a:lnTo>
                  <a:cubicBezTo>
                    <a:pt x="2830" y="174"/>
                    <a:pt x="2657" y="0"/>
                    <a:pt x="244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1662635" y="2583975"/>
              <a:ext cx="4939" cy="77478"/>
            </a:xfrm>
            <a:custGeom>
              <a:rect b="b" l="l" r="r" t="t"/>
              <a:pathLst>
                <a:path extrusionOk="0" h="2949" w="188">
                  <a:moveTo>
                    <a:pt x="188" y="1"/>
                  </a:moveTo>
                  <a:cubicBezTo>
                    <a:pt x="77" y="49"/>
                    <a:pt x="7" y="153"/>
                    <a:pt x="0" y="271"/>
                  </a:cubicBezTo>
                  <a:lnTo>
                    <a:pt x="0" y="2671"/>
                  </a:lnTo>
                  <a:cubicBezTo>
                    <a:pt x="7" y="2789"/>
                    <a:pt x="77" y="2893"/>
                    <a:pt x="188" y="2948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38"/>
          <p:cNvGrpSpPr/>
          <p:nvPr/>
        </p:nvGrpSpPr>
        <p:grpSpPr>
          <a:xfrm>
            <a:off x="6114829" y="1845949"/>
            <a:ext cx="513487" cy="499259"/>
            <a:chOff x="1989911" y="2306065"/>
            <a:chExt cx="387099" cy="353207"/>
          </a:xfrm>
        </p:grpSpPr>
        <p:sp>
          <p:nvSpPr>
            <p:cNvPr id="307" name="Google Shape;307;p38"/>
            <p:cNvSpPr/>
            <p:nvPr/>
          </p:nvSpPr>
          <p:spPr>
            <a:xfrm>
              <a:off x="2110003" y="2555181"/>
              <a:ext cx="146916" cy="88775"/>
            </a:xfrm>
            <a:custGeom>
              <a:rect b="b" l="l" r="r" t="t"/>
              <a:pathLst>
                <a:path extrusionOk="0" h="3379" w="5592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2110003" y="2555181"/>
              <a:ext cx="137615" cy="81681"/>
            </a:xfrm>
            <a:custGeom>
              <a:rect b="b" l="l" r="r" t="t"/>
              <a:pathLst>
                <a:path extrusionOk="0" h="3109" w="5238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1989911" y="2306065"/>
              <a:ext cx="387099" cy="275021"/>
            </a:xfrm>
            <a:custGeom>
              <a:rect b="b" l="l" r="r" t="t"/>
              <a:pathLst>
                <a:path extrusionOk="0" h="10468" w="14734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2021438" y="2337723"/>
              <a:ext cx="324045" cy="193628"/>
            </a:xfrm>
            <a:custGeom>
              <a:rect b="b" l="l" r="r" t="t"/>
              <a:pathLst>
                <a:path extrusionOk="0" h="7370" w="12334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2327224" y="2337776"/>
              <a:ext cx="18259" cy="193576"/>
            </a:xfrm>
            <a:custGeom>
              <a:rect b="b" l="l" r="r" t="t"/>
              <a:pathLst>
                <a:path extrusionOk="0" h="7368" w="695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2069543" y="2630819"/>
              <a:ext cx="227651" cy="28453"/>
            </a:xfrm>
            <a:custGeom>
              <a:rect b="b" l="l" r="r" t="t"/>
              <a:pathLst>
                <a:path extrusionOk="0" h="1083" w="8665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2175237" y="2549191"/>
              <a:ext cx="14975" cy="11849"/>
            </a:xfrm>
            <a:custGeom>
              <a:rect b="b" l="l" r="r" t="t"/>
              <a:pathLst>
                <a:path extrusionOk="0" h="451" w="57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38"/>
          <p:cNvGrpSpPr/>
          <p:nvPr/>
        </p:nvGrpSpPr>
        <p:grpSpPr>
          <a:xfrm>
            <a:off x="1739911" y="3347674"/>
            <a:ext cx="442964" cy="457964"/>
            <a:chOff x="7104188" y="1971904"/>
            <a:chExt cx="347341" cy="348103"/>
          </a:xfrm>
        </p:grpSpPr>
        <p:sp>
          <p:nvSpPr>
            <p:cNvPr id="315" name="Google Shape;315;p38"/>
            <p:cNvSpPr/>
            <p:nvPr/>
          </p:nvSpPr>
          <p:spPr>
            <a:xfrm>
              <a:off x="7204947" y="1994277"/>
              <a:ext cx="167906" cy="153752"/>
            </a:xfrm>
            <a:custGeom>
              <a:rect b="b" l="l" r="r" t="t"/>
              <a:pathLst>
                <a:path extrusionOk="0" h="5855" w="6394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8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345" y="4700"/>
                  </a:lnTo>
                  <a:lnTo>
                    <a:pt x="4059" y="5839"/>
                  </a:lnTo>
                  <a:cubicBezTo>
                    <a:pt x="4076" y="5850"/>
                    <a:pt x="4095" y="5855"/>
                    <a:pt x="4114" y="5855"/>
                  </a:cubicBezTo>
                  <a:cubicBezTo>
                    <a:pt x="4177" y="5855"/>
                    <a:pt x="4236" y="5800"/>
                    <a:pt x="4221" y="5733"/>
                  </a:cubicBezTo>
                  <a:lnTo>
                    <a:pt x="4049" y="4700"/>
                  </a:lnTo>
                  <a:lnTo>
                    <a:pt x="5752" y="4700"/>
                  </a:lnTo>
                  <a:cubicBezTo>
                    <a:pt x="6107" y="4700"/>
                    <a:pt x="6394" y="4413"/>
                    <a:pt x="6394" y="4058"/>
                  </a:cubicBezTo>
                  <a:lnTo>
                    <a:pt x="6394" y="642"/>
                  </a:lnTo>
                  <a:cubicBezTo>
                    <a:pt x="6394" y="288"/>
                    <a:pt x="6107" y="1"/>
                    <a:pt x="5752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7204711" y="1994277"/>
              <a:ext cx="156851" cy="112130"/>
            </a:xfrm>
            <a:custGeom>
              <a:rect b="b" l="l" r="r" t="t"/>
              <a:pathLst>
                <a:path extrusionOk="0" h="4270" w="5973">
                  <a:moveTo>
                    <a:pt x="641" y="1"/>
                  </a:moveTo>
                  <a:cubicBezTo>
                    <a:pt x="297" y="1"/>
                    <a:pt x="0" y="288"/>
                    <a:pt x="10" y="642"/>
                  </a:cubicBezTo>
                  <a:lnTo>
                    <a:pt x="10" y="4058"/>
                  </a:lnTo>
                  <a:cubicBezTo>
                    <a:pt x="10" y="4125"/>
                    <a:pt x="19" y="4202"/>
                    <a:pt x="48" y="4269"/>
                  </a:cubicBezTo>
                  <a:lnTo>
                    <a:pt x="4910" y="4269"/>
                  </a:lnTo>
                  <a:cubicBezTo>
                    <a:pt x="5503" y="4269"/>
                    <a:pt x="5972" y="3791"/>
                    <a:pt x="5972" y="3207"/>
                  </a:cubicBezTo>
                  <a:lnTo>
                    <a:pt x="5972" y="39"/>
                  </a:lnTo>
                  <a:cubicBezTo>
                    <a:pt x="5905" y="20"/>
                    <a:pt x="5838" y="1"/>
                    <a:pt x="576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7104923" y="2129490"/>
              <a:ext cx="122923" cy="123159"/>
            </a:xfrm>
            <a:custGeom>
              <a:rect b="b" l="l" r="r" t="t"/>
              <a:pathLst>
                <a:path extrusionOk="0" h="4690" w="4681">
                  <a:moveTo>
                    <a:pt x="2345" y="0"/>
                  </a:moveTo>
                  <a:cubicBezTo>
                    <a:pt x="1321" y="0"/>
                    <a:pt x="565" y="824"/>
                    <a:pt x="489" y="1828"/>
                  </a:cubicBezTo>
                  <a:cubicBezTo>
                    <a:pt x="431" y="2556"/>
                    <a:pt x="278" y="3264"/>
                    <a:pt x="49" y="3963"/>
                  </a:cubicBezTo>
                  <a:cubicBezTo>
                    <a:pt x="1" y="4087"/>
                    <a:pt x="58" y="4231"/>
                    <a:pt x="192" y="4288"/>
                  </a:cubicBezTo>
                  <a:cubicBezTo>
                    <a:pt x="623" y="4489"/>
                    <a:pt x="1082" y="4623"/>
                    <a:pt x="1551" y="4690"/>
                  </a:cubicBezTo>
                  <a:lnTo>
                    <a:pt x="3140" y="4690"/>
                  </a:lnTo>
                  <a:cubicBezTo>
                    <a:pt x="3609" y="4623"/>
                    <a:pt x="4068" y="4489"/>
                    <a:pt x="4499" y="4288"/>
                  </a:cubicBezTo>
                  <a:cubicBezTo>
                    <a:pt x="4623" y="4231"/>
                    <a:pt x="4681" y="4087"/>
                    <a:pt x="4633" y="3963"/>
                  </a:cubicBezTo>
                  <a:cubicBezTo>
                    <a:pt x="4403" y="3264"/>
                    <a:pt x="4260" y="2556"/>
                    <a:pt x="4193" y="1828"/>
                  </a:cubicBezTo>
                  <a:cubicBezTo>
                    <a:pt x="4126" y="824"/>
                    <a:pt x="3370" y="0"/>
                    <a:pt x="234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7138352" y="2129490"/>
              <a:ext cx="89494" cy="123159"/>
            </a:xfrm>
            <a:custGeom>
              <a:rect b="b" l="l" r="r" t="t"/>
              <a:pathLst>
                <a:path extrusionOk="0" h="4690" w="3408">
                  <a:moveTo>
                    <a:pt x="1063" y="0"/>
                  </a:moveTo>
                  <a:cubicBezTo>
                    <a:pt x="278" y="0"/>
                    <a:pt x="1" y="1082"/>
                    <a:pt x="680" y="1474"/>
                  </a:cubicBezTo>
                  <a:cubicBezTo>
                    <a:pt x="699" y="1493"/>
                    <a:pt x="718" y="1503"/>
                    <a:pt x="747" y="1513"/>
                  </a:cubicBezTo>
                  <a:lnTo>
                    <a:pt x="1340" y="4690"/>
                  </a:lnTo>
                  <a:lnTo>
                    <a:pt x="1876" y="4690"/>
                  </a:lnTo>
                  <a:cubicBezTo>
                    <a:pt x="2336" y="4623"/>
                    <a:pt x="2795" y="4489"/>
                    <a:pt x="3226" y="4288"/>
                  </a:cubicBezTo>
                  <a:cubicBezTo>
                    <a:pt x="3350" y="4231"/>
                    <a:pt x="3408" y="4087"/>
                    <a:pt x="3360" y="3963"/>
                  </a:cubicBezTo>
                  <a:cubicBezTo>
                    <a:pt x="3130" y="3264"/>
                    <a:pt x="2987" y="2556"/>
                    <a:pt x="2920" y="1828"/>
                  </a:cubicBezTo>
                  <a:cubicBezTo>
                    <a:pt x="2853" y="824"/>
                    <a:pt x="2097" y="0"/>
                    <a:pt x="107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7104188" y="2222477"/>
              <a:ext cx="123159" cy="97293"/>
            </a:xfrm>
            <a:custGeom>
              <a:rect b="b" l="l" r="r" t="t"/>
              <a:pathLst>
                <a:path extrusionOk="0" h="3705" w="4690">
                  <a:moveTo>
                    <a:pt x="1560" y="0"/>
                  </a:moveTo>
                  <a:lnTo>
                    <a:pt x="1560" y="785"/>
                  </a:lnTo>
                  <a:cubicBezTo>
                    <a:pt x="1560" y="977"/>
                    <a:pt x="1445" y="1158"/>
                    <a:pt x="1273" y="1254"/>
                  </a:cubicBezTo>
                  <a:lnTo>
                    <a:pt x="431" y="1675"/>
                  </a:lnTo>
                  <a:cubicBezTo>
                    <a:pt x="172" y="1800"/>
                    <a:pt x="0" y="2077"/>
                    <a:pt x="0" y="2374"/>
                  </a:cubicBezTo>
                  <a:lnTo>
                    <a:pt x="0" y="3446"/>
                  </a:lnTo>
                  <a:cubicBezTo>
                    <a:pt x="0" y="3589"/>
                    <a:pt x="115" y="3704"/>
                    <a:pt x="268" y="3704"/>
                  </a:cubicBezTo>
                  <a:lnTo>
                    <a:pt x="4431" y="3704"/>
                  </a:lnTo>
                  <a:cubicBezTo>
                    <a:pt x="4575" y="3704"/>
                    <a:pt x="4689" y="3589"/>
                    <a:pt x="4689" y="3446"/>
                  </a:cubicBezTo>
                  <a:lnTo>
                    <a:pt x="4689" y="2374"/>
                  </a:lnTo>
                  <a:cubicBezTo>
                    <a:pt x="4689" y="2077"/>
                    <a:pt x="4517" y="1809"/>
                    <a:pt x="4259" y="1675"/>
                  </a:cubicBezTo>
                  <a:lnTo>
                    <a:pt x="3417" y="1254"/>
                  </a:lnTo>
                  <a:cubicBezTo>
                    <a:pt x="3244" y="1168"/>
                    <a:pt x="3130" y="986"/>
                    <a:pt x="3130" y="785"/>
                  </a:cubicBezTo>
                  <a:lnTo>
                    <a:pt x="313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7144891" y="2222477"/>
              <a:ext cx="41753" cy="27678"/>
            </a:xfrm>
            <a:custGeom>
              <a:rect b="b" l="l" r="r" t="t"/>
              <a:pathLst>
                <a:path extrusionOk="0" h="1054" w="1590">
                  <a:moveTo>
                    <a:pt x="10" y="0"/>
                  </a:moveTo>
                  <a:lnTo>
                    <a:pt x="10" y="785"/>
                  </a:lnTo>
                  <a:cubicBezTo>
                    <a:pt x="10" y="814"/>
                    <a:pt x="0" y="852"/>
                    <a:pt x="0" y="881"/>
                  </a:cubicBezTo>
                  <a:cubicBezTo>
                    <a:pt x="249" y="986"/>
                    <a:pt x="517" y="1044"/>
                    <a:pt x="795" y="1053"/>
                  </a:cubicBezTo>
                  <a:cubicBezTo>
                    <a:pt x="1063" y="1044"/>
                    <a:pt x="1340" y="996"/>
                    <a:pt x="1589" y="891"/>
                  </a:cubicBezTo>
                  <a:cubicBezTo>
                    <a:pt x="1580" y="852"/>
                    <a:pt x="1580" y="824"/>
                    <a:pt x="1580" y="785"/>
                  </a:cubicBezTo>
                  <a:lnTo>
                    <a:pt x="158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7104188" y="2258663"/>
              <a:ext cx="123159" cy="61343"/>
            </a:xfrm>
            <a:custGeom>
              <a:rect b="b" l="l" r="r" t="t"/>
              <a:pathLst>
                <a:path extrusionOk="0" h="2336" w="4690">
                  <a:moveTo>
                    <a:pt x="1034" y="1"/>
                  </a:moveTo>
                  <a:lnTo>
                    <a:pt x="440" y="297"/>
                  </a:lnTo>
                  <a:cubicBezTo>
                    <a:pt x="172" y="431"/>
                    <a:pt x="0" y="699"/>
                    <a:pt x="0" y="996"/>
                  </a:cubicBezTo>
                  <a:lnTo>
                    <a:pt x="0" y="2077"/>
                  </a:lnTo>
                  <a:cubicBezTo>
                    <a:pt x="0" y="2221"/>
                    <a:pt x="124" y="2336"/>
                    <a:pt x="268" y="2336"/>
                  </a:cubicBezTo>
                  <a:lnTo>
                    <a:pt x="4431" y="2336"/>
                  </a:lnTo>
                  <a:cubicBezTo>
                    <a:pt x="4575" y="2336"/>
                    <a:pt x="4689" y="2221"/>
                    <a:pt x="4689" y="2077"/>
                  </a:cubicBezTo>
                  <a:lnTo>
                    <a:pt x="4689" y="996"/>
                  </a:lnTo>
                  <a:cubicBezTo>
                    <a:pt x="4689" y="699"/>
                    <a:pt x="4527" y="431"/>
                    <a:pt x="4259" y="297"/>
                  </a:cubicBezTo>
                  <a:lnTo>
                    <a:pt x="3656" y="1"/>
                  </a:lnTo>
                  <a:cubicBezTo>
                    <a:pt x="3350" y="474"/>
                    <a:pt x="2847" y="711"/>
                    <a:pt x="2345" y="711"/>
                  </a:cubicBezTo>
                  <a:cubicBezTo>
                    <a:pt x="1842" y="711"/>
                    <a:pt x="1340" y="474"/>
                    <a:pt x="103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7124539" y="2169011"/>
              <a:ext cx="82194" cy="67304"/>
            </a:xfrm>
            <a:custGeom>
              <a:rect b="b" l="l" r="r" t="t"/>
              <a:pathLst>
                <a:path extrusionOk="0" h="2563" w="3130">
                  <a:moveTo>
                    <a:pt x="1201" y="0"/>
                  </a:moveTo>
                  <a:cubicBezTo>
                    <a:pt x="1102" y="0"/>
                    <a:pt x="1016" y="56"/>
                    <a:pt x="976" y="151"/>
                  </a:cubicBezTo>
                  <a:cubicBezTo>
                    <a:pt x="881" y="333"/>
                    <a:pt x="766" y="486"/>
                    <a:pt x="613" y="620"/>
                  </a:cubicBezTo>
                  <a:cubicBezTo>
                    <a:pt x="469" y="744"/>
                    <a:pt x="316" y="850"/>
                    <a:pt x="153" y="936"/>
                  </a:cubicBezTo>
                  <a:cubicBezTo>
                    <a:pt x="58" y="984"/>
                    <a:pt x="0" y="1089"/>
                    <a:pt x="10" y="1204"/>
                  </a:cubicBezTo>
                  <a:cubicBezTo>
                    <a:pt x="115" y="1979"/>
                    <a:pt x="785" y="2563"/>
                    <a:pt x="1570" y="2563"/>
                  </a:cubicBezTo>
                  <a:cubicBezTo>
                    <a:pt x="2383" y="2563"/>
                    <a:pt x="3063" y="1931"/>
                    <a:pt x="3120" y="1118"/>
                  </a:cubicBezTo>
                  <a:cubicBezTo>
                    <a:pt x="3130" y="1041"/>
                    <a:pt x="3091" y="965"/>
                    <a:pt x="3034" y="907"/>
                  </a:cubicBezTo>
                  <a:cubicBezTo>
                    <a:pt x="2517" y="477"/>
                    <a:pt x="1914" y="170"/>
                    <a:pt x="1264" y="8"/>
                  </a:cubicBezTo>
                  <a:cubicBezTo>
                    <a:pt x="1242" y="3"/>
                    <a:pt x="1221" y="0"/>
                    <a:pt x="120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7124277" y="2169011"/>
              <a:ext cx="82456" cy="66569"/>
            </a:xfrm>
            <a:custGeom>
              <a:rect b="b" l="l" r="r" t="t"/>
              <a:pathLst>
                <a:path extrusionOk="0" h="2535" w="3140">
                  <a:moveTo>
                    <a:pt x="1213" y="0"/>
                  </a:moveTo>
                  <a:cubicBezTo>
                    <a:pt x="1118" y="0"/>
                    <a:pt x="1024" y="55"/>
                    <a:pt x="977" y="142"/>
                  </a:cubicBezTo>
                  <a:cubicBezTo>
                    <a:pt x="919" y="276"/>
                    <a:pt x="833" y="390"/>
                    <a:pt x="738" y="496"/>
                  </a:cubicBezTo>
                  <a:cubicBezTo>
                    <a:pt x="699" y="534"/>
                    <a:pt x="661" y="572"/>
                    <a:pt x="623" y="611"/>
                  </a:cubicBezTo>
                  <a:cubicBezTo>
                    <a:pt x="479" y="735"/>
                    <a:pt x="326" y="840"/>
                    <a:pt x="163" y="926"/>
                  </a:cubicBezTo>
                  <a:cubicBezTo>
                    <a:pt x="58" y="974"/>
                    <a:pt x="1" y="1079"/>
                    <a:pt x="20" y="1194"/>
                  </a:cubicBezTo>
                  <a:cubicBezTo>
                    <a:pt x="116" y="1883"/>
                    <a:pt x="651" y="2429"/>
                    <a:pt x="1341" y="2534"/>
                  </a:cubicBezTo>
                  <a:cubicBezTo>
                    <a:pt x="977" y="2314"/>
                    <a:pt x="776" y="1931"/>
                    <a:pt x="795" y="1510"/>
                  </a:cubicBezTo>
                  <a:lnTo>
                    <a:pt x="795" y="1137"/>
                  </a:lnTo>
                  <a:cubicBezTo>
                    <a:pt x="852" y="1099"/>
                    <a:pt x="910" y="1051"/>
                    <a:pt x="967" y="1003"/>
                  </a:cubicBezTo>
                  <a:cubicBezTo>
                    <a:pt x="1111" y="869"/>
                    <a:pt x="1235" y="725"/>
                    <a:pt x="1341" y="563"/>
                  </a:cubicBezTo>
                  <a:cubicBezTo>
                    <a:pt x="1838" y="716"/>
                    <a:pt x="2298" y="965"/>
                    <a:pt x="2699" y="1300"/>
                  </a:cubicBezTo>
                  <a:cubicBezTo>
                    <a:pt x="2747" y="1338"/>
                    <a:pt x="2872" y="1453"/>
                    <a:pt x="3015" y="1587"/>
                  </a:cubicBezTo>
                  <a:cubicBezTo>
                    <a:pt x="3082" y="1434"/>
                    <a:pt x="3121" y="1271"/>
                    <a:pt x="3140" y="1108"/>
                  </a:cubicBezTo>
                  <a:cubicBezTo>
                    <a:pt x="3140" y="1032"/>
                    <a:pt x="3101" y="965"/>
                    <a:pt x="3044" y="917"/>
                  </a:cubicBezTo>
                  <a:cubicBezTo>
                    <a:pt x="2537" y="486"/>
                    <a:pt x="1924" y="170"/>
                    <a:pt x="1274" y="8"/>
                  </a:cubicBezTo>
                  <a:cubicBezTo>
                    <a:pt x="1254" y="3"/>
                    <a:pt x="1233" y="0"/>
                    <a:pt x="121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7104188" y="2272476"/>
              <a:ext cx="27415" cy="47531"/>
            </a:xfrm>
            <a:custGeom>
              <a:rect b="b" l="l" r="r" t="t"/>
              <a:pathLst>
                <a:path extrusionOk="0" h="1810" w="1044">
                  <a:moveTo>
                    <a:pt x="153" y="1"/>
                  </a:moveTo>
                  <a:cubicBezTo>
                    <a:pt x="57" y="135"/>
                    <a:pt x="0" y="298"/>
                    <a:pt x="0" y="470"/>
                  </a:cubicBezTo>
                  <a:lnTo>
                    <a:pt x="0" y="1551"/>
                  </a:lnTo>
                  <a:cubicBezTo>
                    <a:pt x="0" y="1695"/>
                    <a:pt x="115" y="1810"/>
                    <a:pt x="258" y="1810"/>
                  </a:cubicBezTo>
                  <a:lnTo>
                    <a:pt x="1043" y="1810"/>
                  </a:lnTo>
                  <a:lnTo>
                    <a:pt x="1043" y="958"/>
                  </a:lnTo>
                  <a:cubicBezTo>
                    <a:pt x="1043" y="805"/>
                    <a:pt x="967" y="652"/>
                    <a:pt x="842" y="55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7199932" y="2272476"/>
              <a:ext cx="27415" cy="47531"/>
            </a:xfrm>
            <a:custGeom>
              <a:rect b="b" l="l" r="r" t="t"/>
              <a:pathLst>
                <a:path extrusionOk="0" h="1810" w="1044">
                  <a:moveTo>
                    <a:pt x="881" y="1"/>
                  </a:moveTo>
                  <a:lnTo>
                    <a:pt x="201" y="546"/>
                  </a:lnTo>
                  <a:cubicBezTo>
                    <a:pt x="77" y="652"/>
                    <a:pt x="0" y="795"/>
                    <a:pt x="0" y="958"/>
                  </a:cubicBezTo>
                  <a:lnTo>
                    <a:pt x="0" y="1810"/>
                  </a:lnTo>
                  <a:lnTo>
                    <a:pt x="785" y="1810"/>
                  </a:lnTo>
                  <a:cubicBezTo>
                    <a:pt x="929" y="1800"/>
                    <a:pt x="1043" y="1685"/>
                    <a:pt x="1043" y="1551"/>
                  </a:cubicBezTo>
                  <a:lnTo>
                    <a:pt x="1043" y="470"/>
                  </a:lnTo>
                  <a:cubicBezTo>
                    <a:pt x="1043" y="298"/>
                    <a:pt x="986" y="135"/>
                    <a:pt x="88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7337140" y="2141806"/>
              <a:ext cx="33718" cy="73922"/>
            </a:xfrm>
            <a:custGeom>
              <a:rect b="b" l="l" r="r" t="t"/>
              <a:pathLst>
                <a:path extrusionOk="0" h="2815" w="1284">
                  <a:moveTo>
                    <a:pt x="776" y="0"/>
                  </a:moveTo>
                  <a:cubicBezTo>
                    <a:pt x="345" y="0"/>
                    <a:pt x="1" y="345"/>
                    <a:pt x="1" y="776"/>
                  </a:cubicBezTo>
                  <a:lnTo>
                    <a:pt x="1" y="948"/>
                  </a:lnTo>
                  <a:cubicBezTo>
                    <a:pt x="1" y="1168"/>
                    <a:pt x="39" y="1388"/>
                    <a:pt x="106" y="1599"/>
                  </a:cubicBezTo>
                  <a:lnTo>
                    <a:pt x="518" y="2814"/>
                  </a:lnTo>
                  <a:lnTo>
                    <a:pt x="1283" y="2814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7350717" y="2135031"/>
              <a:ext cx="80697" cy="80697"/>
            </a:xfrm>
            <a:custGeom>
              <a:rect b="b" l="l" r="r" t="t"/>
              <a:pathLst>
                <a:path extrusionOk="0" h="3073" w="3073">
                  <a:moveTo>
                    <a:pt x="766" y="0"/>
                  </a:moveTo>
                  <a:cubicBezTo>
                    <a:pt x="345" y="0"/>
                    <a:pt x="1" y="345"/>
                    <a:pt x="1" y="766"/>
                  </a:cubicBezTo>
                  <a:cubicBezTo>
                    <a:pt x="1" y="1053"/>
                    <a:pt x="230" y="1282"/>
                    <a:pt x="508" y="1282"/>
                  </a:cubicBezTo>
                  <a:lnTo>
                    <a:pt x="2556" y="3072"/>
                  </a:lnTo>
                  <a:lnTo>
                    <a:pt x="2986" y="1560"/>
                  </a:lnTo>
                  <a:cubicBezTo>
                    <a:pt x="3044" y="1378"/>
                    <a:pt x="3073" y="1187"/>
                    <a:pt x="3073" y="995"/>
                  </a:cubicBezTo>
                  <a:lnTo>
                    <a:pt x="3073" y="517"/>
                  </a:lnTo>
                  <a:cubicBezTo>
                    <a:pt x="3073" y="230"/>
                    <a:pt x="2843" y="0"/>
                    <a:pt x="255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7364030" y="2235791"/>
              <a:ext cx="40493" cy="29936"/>
            </a:xfrm>
            <a:custGeom>
              <a:rect b="b" l="l" r="r" t="t"/>
              <a:pathLst>
                <a:path extrusionOk="0" h="1140" w="1542">
                  <a:moveTo>
                    <a:pt x="1" y="1"/>
                  </a:moveTo>
                  <a:lnTo>
                    <a:pt x="1" y="1140"/>
                  </a:lnTo>
                  <a:lnTo>
                    <a:pt x="1542" y="1140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7364030" y="2236053"/>
              <a:ext cx="40493" cy="16281"/>
            </a:xfrm>
            <a:custGeom>
              <a:rect b="b" l="l" r="r" t="t"/>
              <a:pathLst>
                <a:path extrusionOk="0" h="620" w="1542">
                  <a:moveTo>
                    <a:pt x="1" y="0"/>
                  </a:moveTo>
                  <a:lnTo>
                    <a:pt x="1" y="469"/>
                  </a:lnTo>
                  <a:cubicBezTo>
                    <a:pt x="250" y="570"/>
                    <a:pt x="510" y="620"/>
                    <a:pt x="771" y="620"/>
                  </a:cubicBezTo>
                  <a:cubicBezTo>
                    <a:pt x="1032" y="620"/>
                    <a:pt x="1293" y="570"/>
                    <a:pt x="1542" y="469"/>
                  </a:cubicBezTo>
                  <a:lnTo>
                    <a:pt x="1542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7317051" y="2252124"/>
              <a:ext cx="134477" cy="67882"/>
            </a:xfrm>
            <a:custGeom>
              <a:rect b="b" l="l" r="r" t="t"/>
              <a:pathLst>
                <a:path extrusionOk="0" h="2585" w="5121">
                  <a:moveTo>
                    <a:pt x="1790" y="1"/>
                  </a:moveTo>
                  <a:lnTo>
                    <a:pt x="555" y="355"/>
                  </a:lnTo>
                  <a:cubicBezTo>
                    <a:pt x="230" y="451"/>
                    <a:pt x="0" y="757"/>
                    <a:pt x="0" y="1092"/>
                  </a:cubicBezTo>
                  <a:lnTo>
                    <a:pt x="0" y="2326"/>
                  </a:lnTo>
                  <a:cubicBezTo>
                    <a:pt x="0" y="2470"/>
                    <a:pt x="115" y="2585"/>
                    <a:pt x="258" y="2585"/>
                  </a:cubicBezTo>
                  <a:lnTo>
                    <a:pt x="4862" y="2585"/>
                  </a:lnTo>
                  <a:cubicBezTo>
                    <a:pt x="5005" y="2585"/>
                    <a:pt x="5120" y="2470"/>
                    <a:pt x="5120" y="2326"/>
                  </a:cubicBezTo>
                  <a:lnTo>
                    <a:pt x="5120" y="1092"/>
                  </a:lnTo>
                  <a:cubicBezTo>
                    <a:pt x="5120" y="757"/>
                    <a:pt x="4891" y="451"/>
                    <a:pt x="4565" y="355"/>
                  </a:cubicBezTo>
                  <a:lnTo>
                    <a:pt x="3331" y="1"/>
                  </a:lnTo>
                  <a:lnTo>
                    <a:pt x="2555" y="518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7377607" y="2265701"/>
              <a:ext cx="13340" cy="54306"/>
            </a:xfrm>
            <a:custGeom>
              <a:rect b="b" l="l" r="r" t="t"/>
              <a:pathLst>
                <a:path extrusionOk="0" h="2068" w="508">
                  <a:moveTo>
                    <a:pt x="125" y="1"/>
                  </a:moveTo>
                  <a:lnTo>
                    <a:pt x="1" y="2068"/>
                  </a:lnTo>
                  <a:lnTo>
                    <a:pt x="508" y="206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7343941" y="2168906"/>
              <a:ext cx="80697" cy="73712"/>
            </a:xfrm>
            <a:custGeom>
              <a:rect b="b" l="l" r="r" t="t"/>
              <a:pathLst>
                <a:path extrusionOk="0" h="2807" w="3073">
                  <a:moveTo>
                    <a:pt x="955" y="1"/>
                  </a:moveTo>
                  <a:cubicBezTo>
                    <a:pt x="823" y="1"/>
                    <a:pt x="701" y="57"/>
                    <a:pt x="613" y="155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78"/>
                  </a:cubicBezTo>
                  <a:lnTo>
                    <a:pt x="0" y="1275"/>
                  </a:lnTo>
                  <a:cubicBezTo>
                    <a:pt x="0" y="2117"/>
                    <a:pt x="689" y="2806"/>
                    <a:pt x="1531" y="2806"/>
                  </a:cubicBezTo>
                  <a:cubicBezTo>
                    <a:pt x="2383" y="2806"/>
                    <a:pt x="3072" y="2117"/>
                    <a:pt x="3072" y="1275"/>
                  </a:cubicBezTo>
                  <a:lnTo>
                    <a:pt x="3072" y="949"/>
                  </a:lnTo>
                  <a:cubicBezTo>
                    <a:pt x="3072" y="815"/>
                    <a:pt x="3015" y="682"/>
                    <a:pt x="2919" y="586"/>
                  </a:cubicBezTo>
                  <a:cubicBezTo>
                    <a:pt x="2527" y="203"/>
                    <a:pt x="1799" y="3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7343941" y="2168906"/>
              <a:ext cx="80434" cy="72189"/>
            </a:xfrm>
            <a:custGeom>
              <a:rect b="b" l="l" r="r" t="t"/>
              <a:pathLst>
                <a:path extrusionOk="0" h="2749" w="3063">
                  <a:moveTo>
                    <a:pt x="955" y="1"/>
                  </a:moveTo>
                  <a:cubicBezTo>
                    <a:pt x="823" y="1"/>
                    <a:pt x="701" y="57"/>
                    <a:pt x="613" y="146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69"/>
                  </a:cubicBezTo>
                  <a:lnTo>
                    <a:pt x="0" y="1275"/>
                  </a:lnTo>
                  <a:cubicBezTo>
                    <a:pt x="0" y="1954"/>
                    <a:pt x="450" y="2557"/>
                    <a:pt x="1110" y="2749"/>
                  </a:cubicBezTo>
                  <a:cubicBezTo>
                    <a:pt x="890" y="2471"/>
                    <a:pt x="766" y="2136"/>
                    <a:pt x="766" y="1792"/>
                  </a:cubicBezTo>
                  <a:lnTo>
                    <a:pt x="766" y="1036"/>
                  </a:lnTo>
                  <a:cubicBezTo>
                    <a:pt x="766" y="751"/>
                    <a:pt x="996" y="527"/>
                    <a:pt x="1277" y="527"/>
                  </a:cubicBezTo>
                  <a:cubicBezTo>
                    <a:pt x="1288" y="527"/>
                    <a:pt x="1300" y="528"/>
                    <a:pt x="1311" y="528"/>
                  </a:cubicBezTo>
                  <a:cubicBezTo>
                    <a:pt x="1828" y="557"/>
                    <a:pt x="2594" y="643"/>
                    <a:pt x="3063" y="873"/>
                  </a:cubicBezTo>
                  <a:cubicBezTo>
                    <a:pt x="3053" y="768"/>
                    <a:pt x="2996" y="662"/>
                    <a:pt x="2919" y="586"/>
                  </a:cubicBezTo>
                  <a:cubicBezTo>
                    <a:pt x="2527" y="203"/>
                    <a:pt x="1799" y="2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7317051" y="2269482"/>
              <a:ext cx="26916" cy="50524"/>
            </a:xfrm>
            <a:custGeom>
              <a:rect b="b" l="l" r="r" t="t"/>
              <a:pathLst>
                <a:path extrusionOk="0" h="1924" w="1025">
                  <a:moveTo>
                    <a:pt x="144" y="0"/>
                  </a:moveTo>
                  <a:cubicBezTo>
                    <a:pt x="48" y="125"/>
                    <a:pt x="0" y="278"/>
                    <a:pt x="0" y="440"/>
                  </a:cubicBezTo>
                  <a:lnTo>
                    <a:pt x="0" y="1665"/>
                  </a:lnTo>
                  <a:cubicBezTo>
                    <a:pt x="0" y="1809"/>
                    <a:pt x="115" y="1924"/>
                    <a:pt x="258" y="1924"/>
                  </a:cubicBezTo>
                  <a:lnTo>
                    <a:pt x="1024" y="1924"/>
                  </a:lnTo>
                  <a:lnTo>
                    <a:pt x="1024" y="1206"/>
                  </a:lnTo>
                  <a:cubicBezTo>
                    <a:pt x="1024" y="995"/>
                    <a:pt x="948" y="804"/>
                    <a:pt x="804" y="66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7424612" y="2269482"/>
              <a:ext cx="26916" cy="50524"/>
            </a:xfrm>
            <a:custGeom>
              <a:rect b="b" l="l" r="r" t="t"/>
              <a:pathLst>
                <a:path extrusionOk="0" h="1924" w="1025">
                  <a:moveTo>
                    <a:pt x="881" y="0"/>
                  </a:moveTo>
                  <a:lnTo>
                    <a:pt x="220" y="660"/>
                  </a:lnTo>
                  <a:cubicBezTo>
                    <a:pt x="77" y="804"/>
                    <a:pt x="0" y="995"/>
                    <a:pt x="0" y="1206"/>
                  </a:cubicBezTo>
                  <a:lnTo>
                    <a:pt x="0" y="1924"/>
                  </a:lnTo>
                  <a:lnTo>
                    <a:pt x="766" y="1924"/>
                  </a:lnTo>
                  <a:cubicBezTo>
                    <a:pt x="909" y="1924"/>
                    <a:pt x="1024" y="1809"/>
                    <a:pt x="1024" y="1665"/>
                  </a:cubicBezTo>
                  <a:lnTo>
                    <a:pt x="1024" y="440"/>
                  </a:lnTo>
                  <a:cubicBezTo>
                    <a:pt x="1024" y="278"/>
                    <a:pt x="976" y="125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7377607" y="2265701"/>
              <a:ext cx="13340" cy="13340"/>
            </a:xfrm>
            <a:custGeom>
              <a:rect b="b" l="l" r="r" t="t"/>
              <a:pathLst>
                <a:path extrusionOk="0" h="508" w="508">
                  <a:moveTo>
                    <a:pt x="1" y="1"/>
                  </a:moveTo>
                  <a:lnTo>
                    <a:pt x="1" y="403"/>
                  </a:lnTo>
                  <a:cubicBezTo>
                    <a:pt x="1" y="460"/>
                    <a:pt x="48" y="508"/>
                    <a:pt x="106" y="508"/>
                  </a:cubicBezTo>
                  <a:lnTo>
                    <a:pt x="402" y="508"/>
                  </a:lnTo>
                  <a:cubicBezTo>
                    <a:pt x="460" y="508"/>
                    <a:pt x="508" y="460"/>
                    <a:pt x="508" y="403"/>
                  </a:cubicBezTo>
                  <a:lnTo>
                    <a:pt x="508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7356756" y="2246899"/>
              <a:ext cx="27415" cy="28229"/>
            </a:xfrm>
            <a:custGeom>
              <a:rect b="b" l="l" r="r" t="t"/>
              <a:pathLst>
                <a:path extrusionOk="0" h="1075" w="1044">
                  <a:moveTo>
                    <a:pt x="235" y="1"/>
                  </a:moveTo>
                  <a:cubicBezTo>
                    <a:pt x="204" y="1"/>
                    <a:pt x="174" y="15"/>
                    <a:pt x="153" y="47"/>
                  </a:cubicBezTo>
                  <a:lnTo>
                    <a:pt x="0" y="286"/>
                  </a:lnTo>
                  <a:lnTo>
                    <a:pt x="383" y="994"/>
                  </a:lnTo>
                  <a:cubicBezTo>
                    <a:pt x="412" y="1047"/>
                    <a:pt x="464" y="1075"/>
                    <a:pt x="517" y="1075"/>
                  </a:cubicBezTo>
                  <a:cubicBezTo>
                    <a:pt x="550" y="1075"/>
                    <a:pt x="583" y="1064"/>
                    <a:pt x="613" y="1042"/>
                  </a:cubicBezTo>
                  <a:lnTo>
                    <a:pt x="1043" y="717"/>
                  </a:lnTo>
                  <a:lnTo>
                    <a:pt x="306" y="28"/>
                  </a:lnTo>
                  <a:cubicBezTo>
                    <a:pt x="285" y="10"/>
                    <a:pt x="260" y="1"/>
                    <a:pt x="23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7384146" y="2246899"/>
              <a:ext cx="27678" cy="28229"/>
            </a:xfrm>
            <a:custGeom>
              <a:rect b="b" l="l" r="r" t="t"/>
              <a:pathLst>
                <a:path extrusionOk="0" h="1075" w="1054">
                  <a:moveTo>
                    <a:pt x="813" y="1"/>
                  </a:moveTo>
                  <a:cubicBezTo>
                    <a:pt x="786" y="1"/>
                    <a:pt x="759" y="10"/>
                    <a:pt x="737" y="28"/>
                  </a:cubicBezTo>
                  <a:lnTo>
                    <a:pt x="0" y="717"/>
                  </a:lnTo>
                  <a:lnTo>
                    <a:pt x="441" y="1042"/>
                  </a:lnTo>
                  <a:cubicBezTo>
                    <a:pt x="466" y="1064"/>
                    <a:pt x="499" y="1075"/>
                    <a:pt x="532" y="1075"/>
                  </a:cubicBezTo>
                  <a:cubicBezTo>
                    <a:pt x="585" y="1075"/>
                    <a:pt x="637" y="1047"/>
                    <a:pt x="661" y="994"/>
                  </a:cubicBezTo>
                  <a:lnTo>
                    <a:pt x="1053" y="286"/>
                  </a:lnTo>
                  <a:lnTo>
                    <a:pt x="900" y="47"/>
                  </a:lnTo>
                  <a:cubicBezTo>
                    <a:pt x="879" y="15"/>
                    <a:pt x="846" y="1"/>
                    <a:pt x="81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7159964" y="1971904"/>
              <a:ext cx="190516" cy="164151"/>
            </a:xfrm>
            <a:custGeom>
              <a:rect b="b" l="l" r="r" t="t"/>
              <a:pathLst>
                <a:path extrusionOk="0" h="6251" w="7255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9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987" y="4700"/>
                  </a:lnTo>
                  <a:lnTo>
                    <a:pt x="2632" y="6116"/>
                  </a:lnTo>
                  <a:cubicBezTo>
                    <a:pt x="2611" y="6189"/>
                    <a:pt x="2672" y="6251"/>
                    <a:pt x="2736" y="6251"/>
                  </a:cubicBezTo>
                  <a:cubicBezTo>
                    <a:pt x="2756" y="6251"/>
                    <a:pt x="2777" y="6245"/>
                    <a:pt x="2795" y="6231"/>
                  </a:cubicBezTo>
                  <a:lnTo>
                    <a:pt x="4901" y="4700"/>
                  </a:lnTo>
                  <a:lnTo>
                    <a:pt x="6614" y="4700"/>
                  </a:lnTo>
                  <a:cubicBezTo>
                    <a:pt x="6968" y="4700"/>
                    <a:pt x="7255" y="4413"/>
                    <a:pt x="7255" y="4059"/>
                  </a:cubicBezTo>
                  <a:lnTo>
                    <a:pt x="7255" y="642"/>
                  </a:lnTo>
                  <a:cubicBezTo>
                    <a:pt x="7255" y="288"/>
                    <a:pt x="6968" y="1"/>
                    <a:pt x="661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7191896" y="2000055"/>
              <a:ext cx="31670" cy="11082"/>
            </a:xfrm>
            <a:custGeom>
              <a:rect b="b" l="l" r="r" t="t"/>
              <a:pathLst>
                <a:path extrusionOk="0" h="422" w="1206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919" y="422"/>
                  </a:lnTo>
                  <a:cubicBezTo>
                    <a:pt x="1206" y="422"/>
                    <a:pt x="1206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7231102" y="2000055"/>
              <a:ext cx="87735" cy="11082"/>
            </a:xfrm>
            <a:custGeom>
              <a:rect b="b" l="l" r="r" t="t"/>
              <a:pathLst>
                <a:path extrusionOk="0" h="422" w="3341">
                  <a:moveTo>
                    <a:pt x="278" y="1"/>
                  </a:moveTo>
                  <a:cubicBezTo>
                    <a:pt x="0" y="1"/>
                    <a:pt x="0" y="422"/>
                    <a:pt x="278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7191896" y="2027969"/>
              <a:ext cx="126941" cy="11318"/>
            </a:xfrm>
            <a:custGeom>
              <a:rect b="b" l="l" r="r" t="t"/>
              <a:pathLst>
                <a:path extrusionOk="0" h="431" w="4834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4546" y="431"/>
                  </a:lnTo>
                  <a:cubicBezTo>
                    <a:pt x="4833" y="431"/>
                    <a:pt x="4833" y="0"/>
                    <a:pt x="454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7191896" y="2056093"/>
              <a:ext cx="87735" cy="11108"/>
            </a:xfrm>
            <a:custGeom>
              <a:rect b="b" l="l" r="r" t="t"/>
              <a:pathLst>
                <a:path extrusionOk="0" h="423" w="3341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7286878" y="2056093"/>
              <a:ext cx="31958" cy="11108"/>
            </a:xfrm>
            <a:custGeom>
              <a:rect b="b" l="l" r="r" t="t"/>
              <a:pathLst>
                <a:path extrusionOk="0" h="423" w="1217">
                  <a:moveTo>
                    <a:pt x="288" y="1"/>
                  </a:moveTo>
                  <a:cubicBezTo>
                    <a:pt x="1" y="1"/>
                    <a:pt x="1" y="422"/>
                    <a:pt x="288" y="422"/>
                  </a:cubicBezTo>
                  <a:lnTo>
                    <a:pt x="929" y="422"/>
                  </a:lnTo>
                  <a:cubicBezTo>
                    <a:pt x="1216" y="422"/>
                    <a:pt x="1216" y="1"/>
                    <a:pt x="92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38"/>
          <p:cNvGrpSpPr/>
          <p:nvPr/>
        </p:nvGrpSpPr>
        <p:grpSpPr>
          <a:xfrm>
            <a:off x="5439734" y="3286395"/>
            <a:ext cx="442987" cy="457964"/>
            <a:chOff x="1306531" y="3346972"/>
            <a:chExt cx="323018" cy="359075"/>
          </a:xfrm>
        </p:grpSpPr>
        <p:sp>
          <p:nvSpPr>
            <p:cNvPr id="346" name="Google Shape;346;p38"/>
            <p:cNvSpPr/>
            <p:nvPr/>
          </p:nvSpPr>
          <p:spPr>
            <a:xfrm>
              <a:off x="1314020" y="3592614"/>
              <a:ext cx="98194" cy="97880"/>
            </a:xfrm>
            <a:custGeom>
              <a:rect b="b" l="l" r="r" t="t"/>
              <a:pathLst>
                <a:path extrusionOk="0" h="3738" w="375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1444657" y="3534326"/>
              <a:ext cx="170909" cy="171721"/>
            </a:xfrm>
            <a:custGeom>
              <a:rect b="b" l="l" r="r" t="t"/>
              <a:pathLst>
                <a:path extrusionOk="0" h="6558" w="6527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1503364" y="3585125"/>
              <a:ext cx="36240" cy="39723"/>
            </a:xfrm>
            <a:custGeom>
              <a:rect b="b" l="l" r="r" t="t"/>
              <a:pathLst>
                <a:path extrusionOk="0" h="1517" w="1384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1492628" y="3619584"/>
              <a:ext cx="57476" cy="41241"/>
            </a:xfrm>
            <a:custGeom>
              <a:rect b="b" l="l" r="r" t="t"/>
              <a:pathLst>
                <a:path extrusionOk="0" h="1575" w="2195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1306531" y="3459463"/>
              <a:ext cx="200368" cy="202122"/>
            </a:xfrm>
            <a:custGeom>
              <a:rect b="b" l="l" r="r" t="t"/>
              <a:pathLst>
                <a:path extrusionOk="0" h="7719" w="7652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1470633" y="3462710"/>
              <a:ext cx="33019" cy="32993"/>
            </a:xfrm>
            <a:custGeom>
              <a:rect b="b" l="l" r="r" t="t"/>
              <a:pathLst>
                <a:path extrusionOk="0" h="1260" w="1261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1450156" y="3346972"/>
              <a:ext cx="179393" cy="158995"/>
            </a:xfrm>
            <a:custGeom>
              <a:rect b="b" l="l" r="r" t="t"/>
              <a:pathLst>
                <a:path extrusionOk="0" h="6072" w="6851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1511272" y="3631551"/>
              <a:ext cx="19613" cy="10814"/>
            </a:xfrm>
            <a:custGeom>
              <a:rect b="b" l="l" r="r" t="t"/>
              <a:pathLst>
                <a:path extrusionOk="0" h="413" w="749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1516116" y="3631760"/>
              <a:ext cx="10762" cy="18827"/>
            </a:xfrm>
            <a:custGeom>
              <a:rect b="b" l="l" r="r" t="t"/>
              <a:pathLst>
                <a:path extrusionOk="0" h="719" w="411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>
            <p:ph idx="429496729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GATHERING</a:t>
            </a:r>
            <a:endParaRPr/>
          </a:p>
        </p:txBody>
      </p:sp>
      <p:sp>
        <p:nvSpPr>
          <p:cNvPr id="361" name="Google Shape;361;p39"/>
          <p:cNvSpPr/>
          <p:nvPr/>
        </p:nvSpPr>
        <p:spPr>
          <a:xfrm>
            <a:off x="3261200" y="1635750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 txBox="1"/>
          <p:nvPr/>
        </p:nvSpPr>
        <p:spPr>
          <a:xfrm>
            <a:off x="6210300" y="1807950"/>
            <a:ext cx="29337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ller One"/>
                <a:ea typeface="Poller One"/>
                <a:cs typeface="Poller One"/>
                <a:sym typeface="Poller One"/>
              </a:rPr>
              <a:t>Gathering information from related websites</a:t>
            </a:r>
            <a:endParaRPr sz="1500">
              <a:solidFill>
                <a:schemeClr val="dk1"/>
              </a:solidFill>
              <a:latin typeface="Poller One"/>
              <a:ea typeface="Poller One"/>
              <a:cs typeface="Poller One"/>
              <a:sym typeface="Polle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6210300" y="3182825"/>
            <a:ext cx="2775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Studying previous work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463600" y="1811250"/>
            <a:ext cx="2394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Brainstorming amongst </a:t>
            </a: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the</a:t>
            </a: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 team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267550" y="3182825"/>
            <a:ext cx="258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B2462"/>
                </a:solidFill>
                <a:latin typeface="Poller One"/>
                <a:ea typeface="Poller One"/>
                <a:cs typeface="Poller One"/>
                <a:sym typeface="Poller One"/>
              </a:rPr>
              <a:t>Interviewing medicine students</a:t>
            </a:r>
            <a:endParaRPr sz="1500">
              <a:solidFill>
                <a:srgbClr val="4B2462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3261200" y="3007325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"/>
          <p:cNvSpPr/>
          <p:nvPr/>
        </p:nvSpPr>
        <p:spPr>
          <a:xfrm>
            <a:off x="4870000" y="1655850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9"/>
          <p:cNvSpPr/>
          <p:nvPr/>
        </p:nvSpPr>
        <p:spPr>
          <a:xfrm>
            <a:off x="4870000" y="3027425"/>
            <a:ext cx="1012800" cy="1012800"/>
          </a:xfrm>
          <a:prstGeom prst="ellipse">
            <a:avLst/>
          </a:prstGeom>
          <a:gradFill>
            <a:gsLst>
              <a:gs pos="0">
                <a:srgbClr val="CCA6D6"/>
              </a:gs>
              <a:gs pos="100000">
                <a:srgbClr val="8E7CC3">
                  <a:alpha val="3411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39"/>
          <p:cNvGrpSpPr/>
          <p:nvPr/>
        </p:nvGrpSpPr>
        <p:grpSpPr>
          <a:xfrm>
            <a:off x="3424703" y="1819356"/>
            <a:ext cx="685790" cy="685797"/>
            <a:chOff x="7104188" y="1971904"/>
            <a:chExt cx="347341" cy="348103"/>
          </a:xfrm>
        </p:grpSpPr>
        <p:sp>
          <p:nvSpPr>
            <p:cNvPr id="370" name="Google Shape;370;p39"/>
            <p:cNvSpPr/>
            <p:nvPr/>
          </p:nvSpPr>
          <p:spPr>
            <a:xfrm>
              <a:off x="7204947" y="1994277"/>
              <a:ext cx="167906" cy="153752"/>
            </a:xfrm>
            <a:custGeom>
              <a:rect b="b" l="l" r="r" t="t"/>
              <a:pathLst>
                <a:path extrusionOk="0" h="5855" w="6394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8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345" y="4700"/>
                  </a:lnTo>
                  <a:lnTo>
                    <a:pt x="4059" y="5839"/>
                  </a:lnTo>
                  <a:cubicBezTo>
                    <a:pt x="4076" y="5850"/>
                    <a:pt x="4095" y="5855"/>
                    <a:pt x="4114" y="5855"/>
                  </a:cubicBezTo>
                  <a:cubicBezTo>
                    <a:pt x="4177" y="5855"/>
                    <a:pt x="4236" y="5800"/>
                    <a:pt x="4221" y="5733"/>
                  </a:cubicBezTo>
                  <a:lnTo>
                    <a:pt x="4049" y="4700"/>
                  </a:lnTo>
                  <a:lnTo>
                    <a:pt x="5752" y="4700"/>
                  </a:lnTo>
                  <a:cubicBezTo>
                    <a:pt x="6107" y="4700"/>
                    <a:pt x="6394" y="4413"/>
                    <a:pt x="6394" y="4058"/>
                  </a:cubicBezTo>
                  <a:lnTo>
                    <a:pt x="6394" y="642"/>
                  </a:lnTo>
                  <a:cubicBezTo>
                    <a:pt x="6394" y="288"/>
                    <a:pt x="6107" y="1"/>
                    <a:pt x="575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7204711" y="1994277"/>
              <a:ext cx="156851" cy="112130"/>
            </a:xfrm>
            <a:custGeom>
              <a:rect b="b" l="l" r="r" t="t"/>
              <a:pathLst>
                <a:path extrusionOk="0" h="4270" w="5973">
                  <a:moveTo>
                    <a:pt x="641" y="1"/>
                  </a:moveTo>
                  <a:cubicBezTo>
                    <a:pt x="297" y="1"/>
                    <a:pt x="0" y="288"/>
                    <a:pt x="10" y="642"/>
                  </a:cubicBezTo>
                  <a:lnTo>
                    <a:pt x="10" y="4058"/>
                  </a:lnTo>
                  <a:cubicBezTo>
                    <a:pt x="10" y="4125"/>
                    <a:pt x="19" y="4202"/>
                    <a:pt x="48" y="4269"/>
                  </a:cubicBezTo>
                  <a:lnTo>
                    <a:pt x="4910" y="4269"/>
                  </a:lnTo>
                  <a:cubicBezTo>
                    <a:pt x="5503" y="4269"/>
                    <a:pt x="5972" y="3791"/>
                    <a:pt x="5972" y="3207"/>
                  </a:cubicBezTo>
                  <a:lnTo>
                    <a:pt x="5972" y="39"/>
                  </a:lnTo>
                  <a:cubicBezTo>
                    <a:pt x="5905" y="20"/>
                    <a:pt x="5838" y="1"/>
                    <a:pt x="576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7104923" y="2129490"/>
              <a:ext cx="122923" cy="123159"/>
            </a:xfrm>
            <a:custGeom>
              <a:rect b="b" l="l" r="r" t="t"/>
              <a:pathLst>
                <a:path extrusionOk="0" h="4690" w="4681">
                  <a:moveTo>
                    <a:pt x="2345" y="0"/>
                  </a:moveTo>
                  <a:cubicBezTo>
                    <a:pt x="1321" y="0"/>
                    <a:pt x="565" y="824"/>
                    <a:pt x="489" y="1828"/>
                  </a:cubicBezTo>
                  <a:cubicBezTo>
                    <a:pt x="431" y="2556"/>
                    <a:pt x="278" y="3264"/>
                    <a:pt x="49" y="3963"/>
                  </a:cubicBezTo>
                  <a:cubicBezTo>
                    <a:pt x="1" y="4087"/>
                    <a:pt x="58" y="4231"/>
                    <a:pt x="192" y="4288"/>
                  </a:cubicBezTo>
                  <a:cubicBezTo>
                    <a:pt x="623" y="4489"/>
                    <a:pt x="1082" y="4623"/>
                    <a:pt x="1551" y="4690"/>
                  </a:cubicBezTo>
                  <a:lnTo>
                    <a:pt x="3140" y="4690"/>
                  </a:lnTo>
                  <a:cubicBezTo>
                    <a:pt x="3609" y="4623"/>
                    <a:pt x="4068" y="4489"/>
                    <a:pt x="4499" y="4288"/>
                  </a:cubicBezTo>
                  <a:cubicBezTo>
                    <a:pt x="4623" y="4231"/>
                    <a:pt x="4681" y="4087"/>
                    <a:pt x="4633" y="3963"/>
                  </a:cubicBezTo>
                  <a:cubicBezTo>
                    <a:pt x="4403" y="3264"/>
                    <a:pt x="4260" y="2556"/>
                    <a:pt x="4193" y="1828"/>
                  </a:cubicBezTo>
                  <a:cubicBezTo>
                    <a:pt x="4126" y="824"/>
                    <a:pt x="3370" y="0"/>
                    <a:pt x="234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7138352" y="2129490"/>
              <a:ext cx="89494" cy="123159"/>
            </a:xfrm>
            <a:custGeom>
              <a:rect b="b" l="l" r="r" t="t"/>
              <a:pathLst>
                <a:path extrusionOk="0" h="4690" w="3408">
                  <a:moveTo>
                    <a:pt x="1063" y="0"/>
                  </a:moveTo>
                  <a:cubicBezTo>
                    <a:pt x="278" y="0"/>
                    <a:pt x="1" y="1082"/>
                    <a:pt x="680" y="1474"/>
                  </a:cubicBezTo>
                  <a:cubicBezTo>
                    <a:pt x="699" y="1493"/>
                    <a:pt x="718" y="1503"/>
                    <a:pt x="747" y="1513"/>
                  </a:cubicBezTo>
                  <a:lnTo>
                    <a:pt x="1340" y="4690"/>
                  </a:lnTo>
                  <a:lnTo>
                    <a:pt x="1876" y="4690"/>
                  </a:lnTo>
                  <a:cubicBezTo>
                    <a:pt x="2336" y="4623"/>
                    <a:pt x="2795" y="4489"/>
                    <a:pt x="3226" y="4288"/>
                  </a:cubicBezTo>
                  <a:cubicBezTo>
                    <a:pt x="3350" y="4231"/>
                    <a:pt x="3408" y="4087"/>
                    <a:pt x="3360" y="3963"/>
                  </a:cubicBezTo>
                  <a:cubicBezTo>
                    <a:pt x="3130" y="3264"/>
                    <a:pt x="2987" y="2556"/>
                    <a:pt x="2920" y="1828"/>
                  </a:cubicBezTo>
                  <a:cubicBezTo>
                    <a:pt x="2853" y="824"/>
                    <a:pt x="2097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7104188" y="2222477"/>
              <a:ext cx="123159" cy="97293"/>
            </a:xfrm>
            <a:custGeom>
              <a:rect b="b" l="l" r="r" t="t"/>
              <a:pathLst>
                <a:path extrusionOk="0" h="3705" w="4690">
                  <a:moveTo>
                    <a:pt x="1560" y="0"/>
                  </a:moveTo>
                  <a:lnTo>
                    <a:pt x="1560" y="785"/>
                  </a:lnTo>
                  <a:cubicBezTo>
                    <a:pt x="1560" y="977"/>
                    <a:pt x="1445" y="1158"/>
                    <a:pt x="1273" y="1254"/>
                  </a:cubicBezTo>
                  <a:lnTo>
                    <a:pt x="431" y="1675"/>
                  </a:lnTo>
                  <a:cubicBezTo>
                    <a:pt x="172" y="1800"/>
                    <a:pt x="0" y="2077"/>
                    <a:pt x="0" y="2374"/>
                  </a:cubicBezTo>
                  <a:lnTo>
                    <a:pt x="0" y="3446"/>
                  </a:lnTo>
                  <a:cubicBezTo>
                    <a:pt x="0" y="3589"/>
                    <a:pt x="115" y="3704"/>
                    <a:pt x="268" y="3704"/>
                  </a:cubicBezTo>
                  <a:lnTo>
                    <a:pt x="4431" y="3704"/>
                  </a:lnTo>
                  <a:cubicBezTo>
                    <a:pt x="4575" y="3704"/>
                    <a:pt x="4689" y="3589"/>
                    <a:pt x="4689" y="3446"/>
                  </a:cubicBezTo>
                  <a:lnTo>
                    <a:pt x="4689" y="2374"/>
                  </a:lnTo>
                  <a:cubicBezTo>
                    <a:pt x="4689" y="2077"/>
                    <a:pt x="4517" y="1809"/>
                    <a:pt x="4259" y="1675"/>
                  </a:cubicBezTo>
                  <a:lnTo>
                    <a:pt x="3417" y="1254"/>
                  </a:lnTo>
                  <a:cubicBezTo>
                    <a:pt x="3244" y="1168"/>
                    <a:pt x="3130" y="986"/>
                    <a:pt x="3130" y="785"/>
                  </a:cubicBezTo>
                  <a:lnTo>
                    <a:pt x="313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7144891" y="2222477"/>
              <a:ext cx="41753" cy="27678"/>
            </a:xfrm>
            <a:custGeom>
              <a:rect b="b" l="l" r="r" t="t"/>
              <a:pathLst>
                <a:path extrusionOk="0" h="1054" w="1590">
                  <a:moveTo>
                    <a:pt x="10" y="0"/>
                  </a:moveTo>
                  <a:lnTo>
                    <a:pt x="10" y="785"/>
                  </a:lnTo>
                  <a:cubicBezTo>
                    <a:pt x="10" y="814"/>
                    <a:pt x="0" y="852"/>
                    <a:pt x="0" y="881"/>
                  </a:cubicBezTo>
                  <a:cubicBezTo>
                    <a:pt x="249" y="986"/>
                    <a:pt x="517" y="1044"/>
                    <a:pt x="795" y="1053"/>
                  </a:cubicBezTo>
                  <a:cubicBezTo>
                    <a:pt x="1063" y="1044"/>
                    <a:pt x="1340" y="996"/>
                    <a:pt x="1589" y="891"/>
                  </a:cubicBezTo>
                  <a:cubicBezTo>
                    <a:pt x="1580" y="852"/>
                    <a:pt x="1580" y="824"/>
                    <a:pt x="1580" y="785"/>
                  </a:cubicBezTo>
                  <a:lnTo>
                    <a:pt x="158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104188" y="2258663"/>
              <a:ext cx="123159" cy="61343"/>
            </a:xfrm>
            <a:custGeom>
              <a:rect b="b" l="l" r="r" t="t"/>
              <a:pathLst>
                <a:path extrusionOk="0" h="2336" w="4690">
                  <a:moveTo>
                    <a:pt x="1034" y="1"/>
                  </a:moveTo>
                  <a:lnTo>
                    <a:pt x="440" y="297"/>
                  </a:lnTo>
                  <a:cubicBezTo>
                    <a:pt x="172" y="431"/>
                    <a:pt x="0" y="699"/>
                    <a:pt x="0" y="996"/>
                  </a:cubicBezTo>
                  <a:lnTo>
                    <a:pt x="0" y="2077"/>
                  </a:lnTo>
                  <a:cubicBezTo>
                    <a:pt x="0" y="2221"/>
                    <a:pt x="124" y="2336"/>
                    <a:pt x="268" y="2336"/>
                  </a:cubicBezTo>
                  <a:lnTo>
                    <a:pt x="4431" y="2336"/>
                  </a:lnTo>
                  <a:cubicBezTo>
                    <a:pt x="4575" y="2336"/>
                    <a:pt x="4689" y="2221"/>
                    <a:pt x="4689" y="2077"/>
                  </a:cubicBezTo>
                  <a:lnTo>
                    <a:pt x="4689" y="996"/>
                  </a:lnTo>
                  <a:cubicBezTo>
                    <a:pt x="4689" y="699"/>
                    <a:pt x="4527" y="431"/>
                    <a:pt x="4259" y="297"/>
                  </a:cubicBezTo>
                  <a:lnTo>
                    <a:pt x="3656" y="1"/>
                  </a:lnTo>
                  <a:cubicBezTo>
                    <a:pt x="3350" y="474"/>
                    <a:pt x="2847" y="711"/>
                    <a:pt x="2345" y="711"/>
                  </a:cubicBezTo>
                  <a:cubicBezTo>
                    <a:pt x="1842" y="711"/>
                    <a:pt x="1340" y="474"/>
                    <a:pt x="103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7124539" y="2169011"/>
              <a:ext cx="82194" cy="67304"/>
            </a:xfrm>
            <a:custGeom>
              <a:rect b="b" l="l" r="r" t="t"/>
              <a:pathLst>
                <a:path extrusionOk="0" h="2563" w="3130">
                  <a:moveTo>
                    <a:pt x="1201" y="0"/>
                  </a:moveTo>
                  <a:cubicBezTo>
                    <a:pt x="1102" y="0"/>
                    <a:pt x="1016" y="56"/>
                    <a:pt x="976" y="151"/>
                  </a:cubicBezTo>
                  <a:cubicBezTo>
                    <a:pt x="881" y="333"/>
                    <a:pt x="766" y="486"/>
                    <a:pt x="613" y="620"/>
                  </a:cubicBezTo>
                  <a:cubicBezTo>
                    <a:pt x="469" y="744"/>
                    <a:pt x="316" y="850"/>
                    <a:pt x="153" y="936"/>
                  </a:cubicBezTo>
                  <a:cubicBezTo>
                    <a:pt x="58" y="984"/>
                    <a:pt x="0" y="1089"/>
                    <a:pt x="10" y="1204"/>
                  </a:cubicBezTo>
                  <a:cubicBezTo>
                    <a:pt x="115" y="1979"/>
                    <a:pt x="785" y="2563"/>
                    <a:pt x="1570" y="2563"/>
                  </a:cubicBezTo>
                  <a:cubicBezTo>
                    <a:pt x="2383" y="2563"/>
                    <a:pt x="3063" y="1931"/>
                    <a:pt x="3120" y="1118"/>
                  </a:cubicBezTo>
                  <a:cubicBezTo>
                    <a:pt x="3130" y="1041"/>
                    <a:pt x="3091" y="965"/>
                    <a:pt x="3034" y="907"/>
                  </a:cubicBezTo>
                  <a:cubicBezTo>
                    <a:pt x="2517" y="477"/>
                    <a:pt x="1914" y="170"/>
                    <a:pt x="1264" y="8"/>
                  </a:cubicBezTo>
                  <a:cubicBezTo>
                    <a:pt x="1242" y="3"/>
                    <a:pt x="1221" y="0"/>
                    <a:pt x="120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7124277" y="2169011"/>
              <a:ext cx="82456" cy="66569"/>
            </a:xfrm>
            <a:custGeom>
              <a:rect b="b" l="l" r="r" t="t"/>
              <a:pathLst>
                <a:path extrusionOk="0" h="2535" w="3140">
                  <a:moveTo>
                    <a:pt x="1213" y="0"/>
                  </a:moveTo>
                  <a:cubicBezTo>
                    <a:pt x="1118" y="0"/>
                    <a:pt x="1024" y="55"/>
                    <a:pt x="977" y="142"/>
                  </a:cubicBezTo>
                  <a:cubicBezTo>
                    <a:pt x="919" y="276"/>
                    <a:pt x="833" y="390"/>
                    <a:pt x="738" y="496"/>
                  </a:cubicBezTo>
                  <a:cubicBezTo>
                    <a:pt x="699" y="534"/>
                    <a:pt x="661" y="572"/>
                    <a:pt x="623" y="611"/>
                  </a:cubicBezTo>
                  <a:cubicBezTo>
                    <a:pt x="479" y="735"/>
                    <a:pt x="326" y="840"/>
                    <a:pt x="163" y="926"/>
                  </a:cubicBezTo>
                  <a:cubicBezTo>
                    <a:pt x="58" y="974"/>
                    <a:pt x="1" y="1079"/>
                    <a:pt x="20" y="1194"/>
                  </a:cubicBezTo>
                  <a:cubicBezTo>
                    <a:pt x="116" y="1883"/>
                    <a:pt x="651" y="2429"/>
                    <a:pt x="1341" y="2534"/>
                  </a:cubicBezTo>
                  <a:cubicBezTo>
                    <a:pt x="977" y="2314"/>
                    <a:pt x="776" y="1931"/>
                    <a:pt x="795" y="1510"/>
                  </a:cubicBezTo>
                  <a:lnTo>
                    <a:pt x="795" y="1137"/>
                  </a:lnTo>
                  <a:cubicBezTo>
                    <a:pt x="852" y="1099"/>
                    <a:pt x="910" y="1051"/>
                    <a:pt x="967" y="1003"/>
                  </a:cubicBezTo>
                  <a:cubicBezTo>
                    <a:pt x="1111" y="869"/>
                    <a:pt x="1235" y="725"/>
                    <a:pt x="1341" y="563"/>
                  </a:cubicBezTo>
                  <a:cubicBezTo>
                    <a:pt x="1838" y="716"/>
                    <a:pt x="2298" y="965"/>
                    <a:pt x="2699" y="1300"/>
                  </a:cubicBezTo>
                  <a:cubicBezTo>
                    <a:pt x="2747" y="1338"/>
                    <a:pt x="2872" y="1453"/>
                    <a:pt x="3015" y="1587"/>
                  </a:cubicBezTo>
                  <a:cubicBezTo>
                    <a:pt x="3082" y="1434"/>
                    <a:pt x="3121" y="1271"/>
                    <a:pt x="3140" y="1108"/>
                  </a:cubicBezTo>
                  <a:cubicBezTo>
                    <a:pt x="3140" y="1032"/>
                    <a:pt x="3101" y="965"/>
                    <a:pt x="3044" y="917"/>
                  </a:cubicBezTo>
                  <a:cubicBezTo>
                    <a:pt x="2537" y="486"/>
                    <a:pt x="1924" y="170"/>
                    <a:pt x="1274" y="8"/>
                  </a:cubicBezTo>
                  <a:cubicBezTo>
                    <a:pt x="1254" y="3"/>
                    <a:pt x="1233" y="0"/>
                    <a:pt x="121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7104188" y="2272476"/>
              <a:ext cx="27415" cy="47531"/>
            </a:xfrm>
            <a:custGeom>
              <a:rect b="b" l="l" r="r" t="t"/>
              <a:pathLst>
                <a:path extrusionOk="0" h="1810" w="1044">
                  <a:moveTo>
                    <a:pt x="153" y="1"/>
                  </a:moveTo>
                  <a:cubicBezTo>
                    <a:pt x="57" y="135"/>
                    <a:pt x="0" y="298"/>
                    <a:pt x="0" y="470"/>
                  </a:cubicBezTo>
                  <a:lnTo>
                    <a:pt x="0" y="1551"/>
                  </a:lnTo>
                  <a:cubicBezTo>
                    <a:pt x="0" y="1695"/>
                    <a:pt x="115" y="1810"/>
                    <a:pt x="258" y="1810"/>
                  </a:cubicBezTo>
                  <a:lnTo>
                    <a:pt x="1043" y="1810"/>
                  </a:lnTo>
                  <a:lnTo>
                    <a:pt x="1043" y="958"/>
                  </a:lnTo>
                  <a:cubicBezTo>
                    <a:pt x="1043" y="805"/>
                    <a:pt x="967" y="652"/>
                    <a:pt x="842" y="55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7199932" y="2272476"/>
              <a:ext cx="27415" cy="47531"/>
            </a:xfrm>
            <a:custGeom>
              <a:rect b="b" l="l" r="r" t="t"/>
              <a:pathLst>
                <a:path extrusionOk="0" h="1810" w="1044">
                  <a:moveTo>
                    <a:pt x="881" y="1"/>
                  </a:moveTo>
                  <a:lnTo>
                    <a:pt x="201" y="546"/>
                  </a:lnTo>
                  <a:cubicBezTo>
                    <a:pt x="77" y="652"/>
                    <a:pt x="0" y="795"/>
                    <a:pt x="0" y="958"/>
                  </a:cubicBezTo>
                  <a:lnTo>
                    <a:pt x="0" y="1810"/>
                  </a:lnTo>
                  <a:lnTo>
                    <a:pt x="785" y="1810"/>
                  </a:lnTo>
                  <a:cubicBezTo>
                    <a:pt x="929" y="1800"/>
                    <a:pt x="1043" y="1685"/>
                    <a:pt x="1043" y="1551"/>
                  </a:cubicBezTo>
                  <a:lnTo>
                    <a:pt x="1043" y="470"/>
                  </a:lnTo>
                  <a:cubicBezTo>
                    <a:pt x="1043" y="298"/>
                    <a:pt x="986" y="135"/>
                    <a:pt x="88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7337140" y="2141806"/>
              <a:ext cx="33718" cy="73922"/>
            </a:xfrm>
            <a:custGeom>
              <a:rect b="b" l="l" r="r" t="t"/>
              <a:pathLst>
                <a:path extrusionOk="0" h="2815" w="1284">
                  <a:moveTo>
                    <a:pt x="776" y="0"/>
                  </a:moveTo>
                  <a:cubicBezTo>
                    <a:pt x="345" y="0"/>
                    <a:pt x="1" y="345"/>
                    <a:pt x="1" y="776"/>
                  </a:cubicBezTo>
                  <a:lnTo>
                    <a:pt x="1" y="948"/>
                  </a:lnTo>
                  <a:cubicBezTo>
                    <a:pt x="1" y="1168"/>
                    <a:pt x="39" y="1388"/>
                    <a:pt x="106" y="1599"/>
                  </a:cubicBezTo>
                  <a:lnTo>
                    <a:pt x="518" y="2814"/>
                  </a:lnTo>
                  <a:lnTo>
                    <a:pt x="1283" y="2814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7350717" y="2135031"/>
              <a:ext cx="80697" cy="80697"/>
            </a:xfrm>
            <a:custGeom>
              <a:rect b="b" l="l" r="r" t="t"/>
              <a:pathLst>
                <a:path extrusionOk="0" h="3073" w="3073">
                  <a:moveTo>
                    <a:pt x="766" y="0"/>
                  </a:moveTo>
                  <a:cubicBezTo>
                    <a:pt x="345" y="0"/>
                    <a:pt x="1" y="345"/>
                    <a:pt x="1" y="766"/>
                  </a:cubicBezTo>
                  <a:cubicBezTo>
                    <a:pt x="1" y="1053"/>
                    <a:pt x="230" y="1282"/>
                    <a:pt x="508" y="1282"/>
                  </a:cubicBezTo>
                  <a:lnTo>
                    <a:pt x="2556" y="3072"/>
                  </a:lnTo>
                  <a:lnTo>
                    <a:pt x="2986" y="1560"/>
                  </a:lnTo>
                  <a:cubicBezTo>
                    <a:pt x="3044" y="1378"/>
                    <a:pt x="3073" y="1187"/>
                    <a:pt x="3073" y="995"/>
                  </a:cubicBezTo>
                  <a:lnTo>
                    <a:pt x="3073" y="517"/>
                  </a:lnTo>
                  <a:cubicBezTo>
                    <a:pt x="3073" y="230"/>
                    <a:pt x="2843" y="0"/>
                    <a:pt x="255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7364030" y="2235791"/>
              <a:ext cx="40493" cy="29936"/>
            </a:xfrm>
            <a:custGeom>
              <a:rect b="b" l="l" r="r" t="t"/>
              <a:pathLst>
                <a:path extrusionOk="0" h="1140" w="1542">
                  <a:moveTo>
                    <a:pt x="1" y="1"/>
                  </a:moveTo>
                  <a:lnTo>
                    <a:pt x="1" y="1140"/>
                  </a:lnTo>
                  <a:lnTo>
                    <a:pt x="1542" y="1140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7364030" y="2236053"/>
              <a:ext cx="40493" cy="16281"/>
            </a:xfrm>
            <a:custGeom>
              <a:rect b="b" l="l" r="r" t="t"/>
              <a:pathLst>
                <a:path extrusionOk="0" h="620" w="1542">
                  <a:moveTo>
                    <a:pt x="1" y="0"/>
                  </a:moveTo>
                  <a:lnTo>
                    <a:pt x="1" y="469"/>
                  </a:lnTo>
                  <a:cubicBezTo>
                    <a:pt x="250" y="570"/>
                    <a:pt x="510" y="620"/>
                    <a:pt x="771" y="620"/>
                  </a:cubicBezTo>
                  <a:cubicBezTo>
                    <a:pt x="1032" y="620"/>
                    <a:pt x="1293" y="570"/>
                    <a:pt x="1542" y="469"/>
                  </a:cubicBezTo>
                  <a:lnTo>
                    <a:pt x="15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7317051" y="2252124"/>
              <a:ext cx="134477" cy="67882"/>
            </a:xfrm>
            <a:custGeom>
              <a:rect b="b" l="l" r="r" t="t"/>
              <a:pathLst>
                <a:path extrusionOk="0" h="2585" w="5121">
                  <a:moveTo>
                    <a:pt x="1790" y="1"/>
                  </a:moveTo>
                  <a:lnTo>
                    <a:pt x="555" y="355"/>
                  </a:lnTo>
                  <a:cubicBezTo>
                    <a:pt x="230" y="451"/>
                    <a:pt x="0" y="757"/>
                    <a:pt x="0" y="1092"/>
                  </a:cubicBezTo>
                  <a:lnTo>
                    <a:pt x="0" y="2326"/>
                  </a:lnTo>
                  <a:cubicBezTo>
                    <a:pt x="0" y="2470"/>
                    <a:pt x="115" y="2585"/>
                    <a:pt x="258" y="2585"/>
                  </a:cubicBezTo>
                  <a:lnTo>
                    <a:pt x="4862" y="2585"/>
                  </a:lnTo>
                  <a:cubicBezTo>
                    <a:pt x="5005" y="2585"/>
                    <a:pt x="5120" y="2470"/>
                    <a:pt x="5120" y="2326"/>
                  </a:cubicBezTo>
                  <a:lnTo>
                    <a:pt x="5120" y="1092"/>
                  </a:lnTo>
                  <a:cubicBezTo>
                    <a:pt x="5120" y="757"/>
                    <a:pt x="4891" y="451"/>
                    <a:pt x="4565" y="355"/>
                  </a:cubicBezTo>
                  <a:lnTo>
                    <a:pt x="3331" y="1"/>
                  </a:lnTo>
                  <a:lnTo>
                    <a:pt x="2555" y="518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7377607" y="2265701"/>
              <a:ext cx="13340" cy="54306"/>
            </a:xfrm>
            <a:custGeom>
              <a:rect b="b" l="l" r="r" t="t"/>
              <a:pathLst>
                <a:path extrusionOk="0" h="2068" w="508">
                  <a:moveTo>
                    <a:pt x="125" y="1"/>
                  </a:moveTo>
                  <a:lnTo>
                    <a:pt x="1" y="2068"/>
                  </a:lnTo>
                  <a:lnTo>
                    <a:pt x="508" y="206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7343941" y="2168906"/>
              <a:ext cx="80697" cy="73712"/>
            </a:xfrm>
            <a:custGeom>
              <a:rect b="b" l="l" r="r" t="t"/>
              <a:pathLst>
                <a:path extrusionOk="0" h="2807" w="3073">
                  <a:moveTo>
                    <a:pt x="955" y="1"/>
                  </a:moveTo>
                  <a:cubicBezTo>
                    <a:pt x="823" y="1"/>
                    <a:pt x="701" y="57"/>
                    <a:pt x="613" y="155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78"/>
                  </a:cubicBezTo>
                  <a:lnTo>
                    <a:pt x="0" y="1275"/>
                  </a:lnTo>
                  <a:cubicBezTo>
                    <a:pt x="0" y="2117"/>
                    <a:pt x="689" y="2806"/>
                    <a:pt x="1531" y="2806"/>
                  </a:cubicBezTo>
                  <a:cubicBezTo>
                    <a:pt x="2383" y="2806"/>
                    <a:pt x="3072" y="2117"/>
                    <a:pt x="3072" y="1275"/>
                  </a:cubicBezTo>
                  <a:lnTo>
                    <a:pt x="3072" y="949"/>
                  </a:lnTo>
                  <a:cubicBezTo>
                    <a:pt x="3072" y="815"/>
                    <a:pt x="3015" y="682"/>
                    <a:pt x="2919" y="586"/>
                  </a:cubicBezTo>
                  <a:cubicBezTo>
                    <a:pt x="2527" y="203"/>
                    <a:pt x="1799" y="3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7343941" y="2168906"/>
              <a:ext cx="80434" cy="72189"/>
            </a:xfrm>
            <a:custGeom>
              <a:rect b="b" l="l" r="r" t="t"/>
              <a:pathLst>
                <a:path extrusionOk="0" h="2749" w="3063">
                  <a:moveTo>
                    <a:pt x="955" y="1"/>
                  </a:moveTo>
                  <a:cubicBezTo>
                    <a:pt x="823" y="1"/>
                    <a:pt x="701" y="57"/>
                    <a:pt x="613" y="146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69"/>
                  </a:cubicBezTo>
                  <a:lnTo>
                    <a:pt x="0" y="1275"/>
                  </a:lnTo>
                  <a:cubicBezTo>
                    <a:pt x="0" y="1954"/>
                    <a:pt x="450" y="2557"/>
                    <a:pt x="1110" y="2749"/>
                  </a:cubicBezTo>
                  <a:cubicBezTo>
                    <a:pt x="890" y="2471"/>
                    <a:pt x="766" y="2136"/>
                    <a:pt x="766" y="1792"/>
                  </a:cubicBezTo>
                  <a:lnTo>
                    <a:pt x="766" y="1036"/>
                  </a:lnTo>
                  <a:cubicBezTo>
                    <a:pt x="766" y="751"/>
                    <a:pt x="996" y="527"/>
                    <a:pt x="1277" y="527"/>
                  </a:cubicBezTo>
                  <a:cubicBezTo>
                    <a:pt x="1288" y="527"/>
                    <a:pt x="1300" y="528"/>
                    <a:pt x="1311" y="528"/>
                  </a:cubicBezTo>
                  <a:cubicBezTo>
                    <a:pt x="1828" y="557"/>
                    <a:pt x="2594" y="643"/>
                    <a:pt x="3063" y="873"/>
                  </a:cubicBezTo>
                  <a:cubicBezTo>
                    <a:pt x="3053" y="768"/>
                    <a:pt x="2996" y="662"/>
                    <a:pt x="2919" y="586"/>
                  </a:cubicBezTo>
                  <a:cubicBezTo>
                    <a:pt x="2527" y="203"/>
                    <a:pt x="1799" y="2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7317051" y="2269482"/>
              <a:ext cx="26916" cy="50524"/>
            </a:xfrm>
            <a:custGeom>
              <a:rect b="b" l="l" r="r" t="t"/>
              <a:pathLst>
                <a:path extrusionOk="0" h="1924" w="1025">
                  <a:moveTo>
                    <a:pt x="144" y="0"/>
                  </a:moveTo>
                  <a:cubicBezTo>
                    <a:pt x="48" y="125"/>
                    <a:pt x="0" y="278"/>
                    <a:pt x="0" y="440"/>
                  </a:cubicBezTo>
                  <a:lnTo>
                    <a:pt x="0" y="1665"/>
                  </a:lnTo>
                  <a:cubicBezTo>
                    <a:pt x="0" y="1809"/>
                    <a:pt x="115" y="1924"/>
                    <a:pt x="258" y="1924"/>
                  </a:cubicBezTo>
                  <a:lnTo>
                    <a:pt x="1024" y="1924"/>
                  </a:lnTo>
                  <a:lnTo>
                    <a:pt x="1024" y="1206"/>
                  </a:lnTo>
                  <a:cubicBezTo>
                    <a:pt x="1024" y="995"/>
                    <a:pt x="948" y="804"/>
                    <a:pt x="804" y="66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7424612" y="2269482"/>
              <a:ext cx="26916" cy="50524"/>
            </a:xfrm>
            <a:custGeom>
              <a:rect b="b" l="l" r="r" t="t"/>
              <a:pathLst>
                <a:path extrusionOk="0" h="1924" w="1025">
                  <a:moveTo>
                    <a:pt x="881" y="0"/>
                  </a:moveTo>
                  <a:lnTo>
                    <a:pt x="220" y="660"/>
                  </a:lnTo>
                  <a:cubicBezTo>
                    <a:pt x="77" y="804"/>
                    <a:pt x="0" y="995"/>
                    <a:pt x="0" y="1206"/>
                  </a:cubicBezTo>
                  <a:lnTo>
                    <a:pt x="0" y="1924"/>
                  </a:lnTo>
                  <a:lnTo>
                    <a:pt x="766" y="1924"/>
                  </a:lnTo>
                  <a:cubicBezTo>
                    <a:pt x="909" y="1924"/>
                    <a:pt x="1024" y="1809"/>
                    <a:pt x="1024" y="1665"/>
                  </a:cubicBezTo>
                  <a:lnTo>
                    <a:pt x="1024" y="440"/>
                  </a:lnTo>
                  <a:cubicBezTo>
                    <a:pt x="1024" y="278"/>
                    <a:pt x="976" y="125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7377607" y="2265701"/>
              <a:ext cx="13340" cy="13340"/>
            </a:xfrm>
            <a:custGeom>
              <a:rect b="b" l="l" r="r" t="t"/>
              <a:pathLst>
                <a:path extrusionOk="0" h="508" w="508">
                  <a:moveTo>
                    <a:pt x="1" y="1"/>
                  </a:moveTo>
                  <a:lnTo>
                    <a:pt x="1" y="403"/>
                  </a:lnTo>
                  <a:cubicBezTo>
                    <a:pt x="1" y="460"/>
                    <a:pt x="48" y="508"/>
                    <a:pt x="106" y="508"/>
                  </a:cubicBezTo>
                  <a:lnTo>
                    <a:pt x="402" y="508"/>
                  </a:lnTo>
                  <a:cubicBezTo>
                    <a:pt x="460" y="508"/>
                    <a:pt x="508" y="460"/>
                    <a:pt x="508" y="403"/>
                  </a:cubicBezTo>
                  <a:lnTo>
                    <a:pt x="50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7356756" y="2246899"/>
              <a:ext cx="27415" cy="28229"/>
            </a:xfrm>
            <a:custGeom>
              <a:rect b="b" l="l" r="r" t="t"/>
              <a:pathLst>
                <a:path extrusionOk="0" h="1075" w="1044">
                  <a:moveTo>
                    <a:pt x="235" y="1"/>
                  </a:moveTo>
                  <a:cubicBezTo>
                    <a:pt x="204" y="1"/>
                    <a:pt x="174" y="15"/>
                    <a:pt x="153" y="47"/>
                  </a:cubicBezTo>
                  <a:lnTo>
                    <a:pt x="0" y="286"/>
                  </a:lnTo>
                  <a:lnTo>
                    <a:pt x="383" y="994"/>
                  </a:lnTo>
                  <a:cubicBezTo>
                    <a:pt x="412" y="1047"/>
                    <a:pt x="464" y="1075"/>
                    <a:pt x="517" y="1075"/>
                  </a:cubicBezTo>
                  <a:cubicBezTo>
                    <a:pt x="550" y="1075"/>
                    <a:pt x="583" y="1064"/>
                    <a:pt x="613" y="1042"/>
                  </a:cubicBezTo>
                  <a:lnTo>
                    <a:pt x="1043" y="717"/>
                  </a:lnTo>
                  <a:lnTo>
                    <a:pt x="306" y="28"/>
                  </a:lnTo>
                  <a:cubicBezTo>
                    <a:pt x="285" y="10"/>
                    <a:pt x="260" y="1"/>
                    <a:pt x="23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7384146" y="2246899"/>
              <a:ext cx="27678" cy="28229"/>
            </a:xfrm>
            <a:custGeom>
              <a:rect b="b" l="l" r="r" t="t"/>
              <a:pathLst>
                <a:path extrusionOk="0" h="1075" w="1054">
                  <a:moveTo>
                    <a:pt x="813" y="1"/>
                  </a:moveTo>
                  <a:cubicBezTo>
                    <a:pt x="786" y="1"/>
                    <a:pt x="759" y="10"/>
                    <a:pt x="737" y="28"/>
                  </a:cubicBezTo>
                  <a:lnTo>
                    <a:pt x="0" y="717"/>
                  </a:lnTo>
                  <a:lnTo>
                    <a:pt x="441" y="1042"/>
                  </a:lnTo>
                  <a:cubicBezTo>
                    <a:pt x="466" y="1064"/>
                    <a:pt x="499" y="1075"/>
                    <a:pt x="532" y="1075"/>
                  </a:cubicBezTo>
                  <a:cubicBezTo>
                    <a:pt x="585" y="1075"/>
                    <a:pt x="637" y="1047"/>
                    <a:pt x="661" y="994"/>
                  </a:cubicBezTo>
                  <a:lnTo>
                    <a:pt x="1053" y="286"/>
                  </a:lnTo>
                  <a:lnTo>
                    <a:pt x="900" y="47"/>
                  </a:lnTo>
                  <a:cubicBezTo>
                    <a:pt x="879" y="15"/>
                    <a:pt x="846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7159964" y="1971904"/>
              <a:ext cx="190516" cy="164151"/>
            </a:xfrm>
            <a:custGeom>
              <a:rect b="b" l="l" r="r" t="t"/>
              <a:pathLst>
                <a:path extrusionOk="0" h="6251" w="7255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9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987" y="4700"/>
                  </a:lnTo>
                  <a:lnTo>
                    <a:pt x="2632" y="6116"/>
                  </a:lnTo>
                  <a:cubicBezTo>
                    <a:pt x="2611" y="6189"/>
                    <a:pt x="2672" y="6251"/>
                    <a:pt x="2736" y="6251"/>
                  </a:cubicBezTo>
                  <a:cubicBezTo>
                    <a:pt x="2756" y="6251"/>
                    <a:pt x="2777" y="6245"/>
                    <a:pt x="2795" y="6231"/>
                  </a:cubicBezTo>
                  <a:lnTo>
                    <a:pt x="4901" y="4700"/>
                  </a:lnTo>
                  <a:lnTo>
                    <a:pt x="6614" y="4700"/>
                  </a:lnTo>
                  <a:cubicBezTo>
                    <a:pt x="6968" y="4700"/>
                    <a:pt x="7255" y="4413"/>
                    <a:pt x="7255" y="4059"/>
                  </a:cubicBezTo>
                  <a:lnTo>
                    <a:pt x="7255" y="642"/>
                  </a:lnTo>
                  <a:cubicBezTo>
                    <a:pt x="7255" y="288"/>
                    <a:pt x="6968" y="1"/>
                    <a:pt x="661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7191896" y="2000055"/>
              <a:ext cx="31670" cy="11082"/>
            </a:xfrm>
            <a:custGeom>
              <a:rect b="b" l="l" r="r" t="t"/>
              <a:pathLst>
                <a:path extrusionOk="0" h="422" w="1206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919" y="422"/>
                  </a:lnTo>
                  <a:cubicBezTo>
                    <a:pt x="1206" y="422"/>
                    <a:pt x="1206" y="1"/>
                    <a:pt x="91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7231102" y="2000055"/>
              <a:ext cx="87735" cy="11082"/>
            </a:xfrm>
            <a:custGeom>
              <a:rect b="b" l="l" r="r" t="t"/>
              <a:pathLst>
                <a:path extrusionOk="0" h="422" w="3341">
                  <a:moveTo>
                    <a:pt x="278" y="1"/>
                  </a:moveTo>
                  <a:cubicBezTo>
                    <a:pt x="0" y="1"/>
                    <a:pt x="0" y="422"/>
                    <a:pt x="278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7191896" y="2027969"/>
              <a:ext cx="126941" cy="11318"/>
            </a:xfrm>
            <a:custGeom>
              <a:rect b="b" l="l" r="r" t="t"/>
              <a:pathLst>
                <a:path extrusionOk="0" h="431" w="4834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4546" y="431"/>
                  </a:lnTo>
                  <a:cubicBezTo>
                    <a:pt x="4833" y="431"/>
                    <a:pt x="4833" y="0"/>
                    <a:pt x="454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7191896" y="2056093"/>
              <a:ext cx="87735" cy="11108"/>
            </a:xfrm>
            <a:custGeom>
              <a:rect b="b" l="l" r="r" t="t"/>
              <a:pathLst>
                <a:path extrusionOk="0" h="423" w="3341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7286878" y="2056093"/>
              <a:ext cx="31958" cy="11108"/>
            </a:xfrm>
            <a:custGeom>
              <a:rect b="b" l="l" r="r" t="t"/>
              <a:pathLst>
                <a:path extrusionOk="0" h="423" w="1217">
                  <a:moveTo>
                    <a:pt x="288" y="1"/>
                  </a:moveTo>
                  <a:cubicBezTo>
                    <a:pt x="1" y="1"/>
                    <a:pt x="1" y="422"/>
                    <a:pt x="288" y="422"/>
                  </a:cubicBezTo>
                  <a:lnTo>
                    <a:pt x="929" y="422"/>
                  </a:lnTo>
                  <a:cubicBezTo>
                    <a:pt x="1216" y="422"/>
                    <a:pt x="1216" y="1"/>
                    <a:pt x="92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highlight>
                  <a:schemeClr val="lt2"/>
                </a:highlight>
              </a:endParaRPr>
            </a:p>
          </p:txBody>
        </p:sp>
      </p:grpSp>
      <p:grpSp>
        <p:nvGrpSpPr>
          <p:cNvPr id="400" name="Google Shape;400;p39"/>
          <p:cNvGrpSpPr/>
          <p:nvPr/>
        </p:nvGrpSpPr>
        <p:grpSpPr>
          <a:xfrm>
            <a:off x="5033499" y="1791921"/>
            <a:ext cx="685800" cy="740663"/>
            <a:chOff x="8023882" y="1977458"/>
            <a:chExt cx="320557" cy="347794"/>
          </a:xfrm>
        </p:grpSpPr>
        <p:sp>
          <p:nvSpPr>
            <p:cNvPr id="401" name="Google Shape;401;p39"/>
            <p:cNvSpPr/>
            <p:nvPr/>
          </p:nvSpPr>
          <p:spPr>
            <a:xfrm>
              <a:off x="8053007" y="1977458"/>
              <a:ext cx="291432" cy="291799"/>
            </a:xfrm>
            <a:custGeom>
              <a:rect b="b" l="l" r="r" t="t"/>
              <a:pathLst>
                <a:path extrusionOk="0" h="11131" w="11117">
                  <a:moveTo>
                    <a:pt x="5558" y="0"/>
                  </a:moveTo>
                  <a:cubicBezTo>
                    <a:pt x="2484" y="0"/>
                    <a:pt x="1" y="2498"/>
                    <a:pt x="1" y="5572"/>
                  </a:cubicBezTo>
                  <a:cubicBezTo>
                    <a:pt x="1" y="8633"/>
                    <a:pt x="2484" y="11130"/>
                    <a:pt x="5558" y="11130"/>
                  </a:cubicBezTo>
                  <a:cubicBezTo>
                    <a:pt x="8633" y="11130"/>
                    <a:pt x="11116" y="8633"/>
                    <a:pt x="11116" y="5572"/>
                  </a:cubicBezTo>
                  <a:cubicBezTo>
                    <a:pt x="11116" y="2498"/>
                    <a:pt x="8633" y="0"/>
                    <a:pt x="555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8023882" y="1980866"/>
              <a:ext cx="277407" cy="288549"/>
            </a:xfrm>
            <a:custGeom>
              <a:rect b="b" l="l" r="r" t="t"/>
              <a:pathLst>
                <a:path extrusionOk="0" h="11007" w="10582">
                  <a:moveTo>
                    <a:pt x="5529" y="0"/>
                  </a:moveTo>
                  <a:cubicBezTo>
                    <a:pt x="1891" y="751"/>
                    <a:pt x="0" y="4793"/>
                    <a:pt x="1761" y="8070"/>
                  </a:cubicBezTo>
                  <a:cubicBezTo>
                    <a:pt x="2787" y="9986"/>
                    <a:pt x="4717" y="11007"/>
                    <a:pt x="6670" y="11007"/>
                  </a:cubicBezTo>
                  <a:cubicBezTo>
                    <a:pt x="8071" y="11007"/>
                    <a:pt x="9484" y="10481"/>
                    <a:pt x="10581" y="9383"/>
                  </a:cubicBezTo>
                  <a:lnTo>
                    <a:pt x="10581" y="9383"/>
                  </a:lnTo>
                  <a:cubicBezTo>
                    <a:pt x="10206" y="9456"/>
                    <a:pt x="9831" y="9499"/>
                    <a:pt x="9441" y="9499"/>
                  </a:cubicBezTo>
                  <a:cubicBezTo>
                    <a:pt x="7189" y="9499"/>
                    <a:pt x="5168" y="8142"/>
                    <a:pt x="4302" y="6063"/>
                  </a:cubicBezTo>
                  <a:cubicBezTo>
                    <a:pt x="3450" y="3970"/>
                    <a:pt x="3927" y="1574"/>
                    <a:pt x="552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8053007" y="1977825"/>
              <a:ext cx="291432" cy="291039"/>
            </a:xfrm>
            <a:custGeom>
              <a:rect b="b" l="l" r="r" t="t"/>
              <a:pathLst>
                <a:path extrusionOk="0" h="11102" w="11117">
                  <a:moveTo>
                    <a:pt x="5342" y="2758"/>
                  </a:moveTo>
                  <a:lnTo>
                    <a:pt x="5342" y="5328"/>
                  </a:lnTo>
                  <a:lnTo>
                    <a:pt x="2137" y="5328"/>
                  </a:lnTo>
                  <a:cubicBezTo>
                    <a:pt x="2152" y="4461"/>
                    <a:pt x="2310" y="3595"/>
                    <a:pt x="2599" y="2772"/>
                  </a:cubicBezTo>
                  <a:lnTo>
                    <a:pt x="2599" y="2758"/>
                  </a:lnTo>
                  <a:close/>
                  <a:moveTo>
                    <a:pt x="8518" y="2772"/>
                  </a:moveTo>
                  <a:cubicBezTo>
                    <a:pt x="8806" y="3595"/>
                    <a:pt x="8951" y="4461"/>
                    <a:pt x="8980" y="5342"/>
                  </a:cubicBezTo>
                  <a:lnTo>
                    <a:pt x="5775" y="5342"/>
                  </a:lnTo>
                  <a:lnTo>
                    <a:pt x="5775" y="2772"/>
                  </a:lnTo>
                  <a:close/>
                  <a:moveTo>
                    <a:pt x="5342" y="5775"/>
                  </a:moveTo>
                  <a:lnTo>
                    <a:pt x="5342" y="8330"/>
                  </a:lnTo>
                  <a:lnTo>
                    <a:pt x="2599" y="8330"/>
                  </a:lnTo>
                  <a:cubicBezTo>
                    <a:pt x="2310" y="7507"/>
                    <a:pt x="2152" y="6641"/>
                    <a:pt x="2137" y="5775"/>
                  </a:cubicBezTo>
                  <a:close/>
                  <a:moveTo>
                    <a:pt x="8980" y="5775"/>
                  </a:moveTo>
                  <a:cubicBezTo>
                    <a:pt x="8951" y="6641"/>
                    <a:pt x="8806" y="7507"/>
                    <a:pt x="8518" y="8330"/>
                  </a:cubicBezTo>
                  <a:lnTo>
                    <a:pt x="8518" y="8345"/>
                  </a:lnTo>
                  <a:lnTo>
                    <a:pt x="5775" y="8345"/>
                  </a:lnTo>
                  <a:lnTo>
                    <a:pt x="5775" y="5775"/>
                  </a:lnTo>
                  <a:close/>
                  <a:moveTo>
                    <a:pt x="5342" y="1"/>
                  </a:moveTo>
                  <a:lnTo>
                    <a:pt x="5342" y="2339"/>
                  </a:lnTo>
                  <a:lnTo>
                    <a:pt x="2758" y="2339"/>
                  </a:lnTo>
                  <a:cubicBezTo>
                    <a:pt x="3350" y="1011"/>
                    <a:pt x="4274" y="116"/>
                    <a:pt x="5342" y="1"/>
                  </a:cubicBezTo>
                  <a:lnTo>
                    <a:pt x="5342" y="1"/>
                  </a:lnTo>
                  <a:cubicBezTo>
                    <a:pt x="4779" y="15"/>
                    <a:pt x="4230" y="131"/>
                    <a:pt x="3696" y="318"/>
                  </a:cubicBezTo>
                  <a:cubicBezTo>
                    <a:pt x="3090" y="867"/>
                    <a:pt x="2614" y="1574"/>
                    <a:pt x="2310" y="2339"/>
                  </a:cubicBezTo>
                  <a:lnTo>
                    <a:pt x="1011" y="2339"/>
                  </a:lnTo>
                  <a:cubicBezTo>
                    <a:pt x="925" y="2484"/>
                    <a:pt x="824" y="2628"/>
                    <a:pt x="737" y="2772"/>
                  </a:cubicBezTo>
                  <a:lnTo>
                    <a:pt x="2152" y="2772"/>
                  </a:lnTo>
                  <a:cubicBezTo>
                    <a:pt x="1877" y="3595"/>
                    <a:pt x="1733" y="4461"/>
                    <a:pt x="1719" y="5342"/>
                  </a:cubicBezTo>
                  <a:lnTo>
                    <a:pt x="1" y="5342"/>
                  </a:lnTo>
                  <a:lnTo>
                    <a:pt x="1" y="5558"/>
                  </a:lnTo>
                  <a:lnTo>
                    <a:pt x="1" y="5775"/>
                  </a:lnTo>
                  <a:lnTo>
                    <a:pt x="1719" y="5775"/>
                  </a:lnTo>
                  <a:cubicBezTo>
                    <a:pt x="1733" y="6641"/>
                    <a:pt x="1877" y="7507"/>
                    <a:pt x="2152" y="8330"/>
                  </a:cubicBezTo>
                  <a:lnTo>
                    <a:pt x="751" y="8330"/>
                  </a:lnTo>
                  <a:cubicBezTo>
                    <a:pt x="824" y="8474"/>
                    <a:pt x="925" y="8619"/>
                    <a:pt x="1026" y="8763"/>
                  </a:cubicBezTo>
                  <a:lnTo>
                    <a:pt x="2310" y="8763"/>
                  </a:lnTo>
                  <a:cubicBezTo>
                    <a:pt x="2614" y="9543"/>
                    <a:pt x="3090" y="10236"/>
                    <a:pt x="3696" y="10799"/>
                  </a:cubicBezTo>
                  <a:cubicBezTo>
                    <a:pt x="4230" y="10986"/>
                    <a:pt x="4779" y="11087"/>
                    <a:pt x="5342" y="11102"/>
                  </a:cubicBezTo>
                  <a:cubicBezTo>
                    <a:pt x="4274" y="11001"/>
                    <a:pt x="3350" y="10106"/>
                    <a:pt x="2758" y="8763"/>
                  </a:cubicBezTo>
                  <a:lnTo>
                    <a:pt x="5342" y="8763"/>
                  </a:lnTo>
                  <a:lnTo>
                    <a:pt x="5342" y="11102"/>
                  </a:lnTo>
                  <a:lnTo>
                    <a:pt x="5775" y="11102"/>
                  </a:lnTo>
                  <a:lnTo>
                    <a:pt x="5775" y="8763"/>
                  </a:lnTo>
                  <a:lnTo>
                    <a:pt x="8344" y="8763"/>
                  </a:lnTo>
                  <a:cubicBezTo>
                    <a:pt x="7767" y="10106"/>
                    <a:pt x="6829" y="11001"/>
                    <a:pt x="5775" y="11102"/>
                  </a:cubicBezTo>
                  <a:cubicBezTo>
                    <a:pt x="6338" y="11087"/>
                    <a:pt x="6886" y="10986"/>
                    <a:pt x="7421" y="10799"/>
                  </a:cubicBezTo>
                  <a:cubicBezTo>
                    <a:pt x="8041" y="10236"/>
                    <a:pt x="8503" y="9543"/>
                    <a:pt x="8806" y="8763"/>
                  </a:cubicBezTo>
                  <a:lnTo>
                    <a:pt x="10106" y="8763"/>
                  </a:lnTo>
                  <a:cubicBezTo>
                    <a:pt x="10207" y="8619"/>
                    <a:pt x="10293" y="8474"/>
                    <a:pt x="10380" y="8330"/>
                  </a:cubicBezTo>
                  <a:lnTo>
                    <a:pt x="8965" y="8330"/>
                  </a:lnTo>
                  <a:cubicBezTo>
                    <a:pt x="9239" y="7507"/>
                    <a:pt x="9384" y="6641"/>
                    <a:pt x="9413" y="5775"/>
                  </a:cubicBezTo>
                  <a:lnTo>
                    <a:pt x="11116" y="5775"/>
                  </a:lnTo>
                  <a:lnTo>
                    <a:pt x="11116" y="5558"/>
                  </a:lnTo>
                  <a:lnTo>
                    <a:pt x="11116" y="5342"/>
                  </a:lnTo>
                  <a:lnTo>
                    <a:pt x="9413" y="5342"/>
                  </a:lnTo>
                  <a:cubicBezTo>
                    <a:pt x="9384" y="4461"/>
                    <a:pt x="9239" y="3595"/>
                    <a:pt x="8965" y="2772"/>
                  </a:cubicBezTo>
                  <a:lnTo>
                    <a:pt x="10380" y="2772"/>
                  </a:lnTo>
                  <a:cubicBezTo>
                    <a:pt x="10293" y="2628"/>
                    <a:pt x="10192" y="2484"/>
                    <a:pt x="10106" y="2339"/>
                  </a:cubicBezTo>
                  <a:lnTo>
                    <a:pt x="8806" y="2339"/>
                  </a:lnTo>
                  <a:cubicBezTo>
                    <a:pt x="8503" y="1574"/>
                    <a:pt x="8041" y="867"/>
                    <a:pt x="7421" y="318"/>
                  </a:cubicBezTo>
                  <a:cubicBezTo>
                    <a:pt x="6886" y="131"/>
                    <a:pt x="6338" y="15"/>
                    <a:pt x="5775" y="1"/>
                  </a:cubicBezTo>
                  <a:lnTo>
                    <a:pt x="5775" y="1"/>
                  </a:lnTo>
                  <a:cubicBezTo>
                    <a:pt x="6829" y="116"/>
                    <a:pt x="7767" y="1011"/>
                    <a:pt x="8344" y="2339"/>
                  </a:cubicBezTo>
                  <a:lnTo>
                    <a:pt x="5775" y="2339"/>
                  </a:lnTo>
                  <a:lnTo>
                    <a:pt x="577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8052640" y="1981233"/>
              <a:ext cx="220258" cy="288024"/>
            </a:xfrm>
            <a:custGeom>
              <a:rect b="b" l="l" r="r" t="t"/>
              <a:pathLst>
                <a:path extrusionOk="0" h="10987" w="8402">
                  <a:moveTo>
                    <a:pt x="5356" y="8633"/>
                  </a:moveTo>
                  <a:lnTo>
                    <a:pt x="5356" y="10972"/>
                  </a:lnTo>
                  <a:cubicBezTo>
                    <a:pt x="4288" y="10871"/>
                    <a:pt x="3364" y="9961"/>
                    <a:pt x="2772" y="8633"/>
                  </a:cubicBezTo>
                  <a:close/>
                  <a:moveTo>
                    <a:pt x="4418" y="1"/>
                  </a:moveTo>
                  <a:lnTo>
                    <a:pt x="4418" y="1"/>
                  </a:lnTo>
                  <a:cubicBezTo>
                    <a:pt x="4172" y="44"/>
                    <a:pt x="3941" y="102"/>
                    <a:pt x="3696" y="188"/>
                  </a:cubicBezTo>
                  <a:cubicBezTo>
                    <a:pt x="3089" y="751"/>
                    <a:pt x="2613" y="1444"/>
                    <a:pt x="2310" y="2224"/>
                  </a:cubicBezTo>
                  <a:lnTo>
                    <a:pt x="1025" y="2224"/>
                  </a:lnTo>
                  <a:cubicBezTo>
                    <a:pt x="924" y="2368"/>
                    <a:pt x="838" y="2498"/>
                    <a:pt x="751" y="2657"/>
                  </a:cubicBezTo>
                  <a:lnTo>
                    <a:pt x="2151" y="2657"/>
                  </a:lnTo>
                  <a:cubicBezTo>
                    <a:pt x="1877" y="3480"/>
                    <a:pt x="1733" y="4346"/>
                    <a:pt x="1718" y="5212"/>
                  </a:cubicBezTo>
                  <a:lnTo>
                    <a:pt x="0" y="5212"/>
                  </a:lnTo>
                  <a:lnTo>
                    <a:pt x="0" y="5428"/>
                  </a:lnTo>
                  <a:lnTo>
                    <a:pt x="0" y="5645"/>
                  </a:lnTo>
                  <a:lnTo>
                    <a:pt x="1718" y="5645"/>
                  </a:lnTo>
                  <a:cubicBezTo>
                    <a:pt x="1733" y="6526"/>
                    <a:pt x="1877" y="7377"/>
                    <a:pt x="2151" y="8215"/>
                  </a:cubicBezTo>
                  <a:lnTo>
                    <a:pt x="765" y="8215"/>
                  </a:lnTo>
                  <a:cubicBezTo>
                    <a:pt x="838" y="8359"/>
                    <a:pt x="939" y="8503"/>
                    <a:pt x="1040" y="8648"/>
                  </a:cubicBezTo>
                  <a:lnTo>
                    <a:pt x="2324" y="8648"/>
                  </a:lnTo>
                  <a:cubicBezTo>
                    <a:pt x="2628" y="9413"/>
                    <a:pt x="3104" y="10120"/>
                    <a:pt x="3710" y="10669"/>
                  </a:cubicBezTo>
                  <a:cubicBezTo>
                    <a:pt x="4244" y="10856"/>
                    <a:pt x="4793" y="10972"/>
                    <a:pt x="5356" y="10986"/>
                  </a:cubicBezTo>
                  <a:lnTo>
                    <a:pt x="5789" y="10986"/>
                  </a:lnTo>
                  <a:cubicBezTo>
                    <a:pt x="6352" y="10972"/>
                    <a:pt x="6900" y="10856"/>
                    <a:pt x="7435" y="10669"/>
                  </a:cubicBezTo>
                  <a:cubicBezTo>
                    <a:pt x="7810" y="10337"/>
                    <a:pt x="8142" y="9932"/>
                    <a:pt x="8402" y="9499"/>
                  </a:cubicBezTo>
                  <a:lnTo>
                    <a:pt x="8344" y="9485"/>
                  </a:lnTo>
                  <a:cubicBezTo>
                    <a:pt x="8200" y="9485"/>
                    <a:pt x="8055" y="9485"/>
                    <a:pt x="7911" y="9470"/>
                  </a:cubicBezTo>
                  <a:cubicBezTo>
                    <a:pt x="7348" y="10337"/>
                    <a:pt x="6612" y="10885"/>
                    <a:pt x="5789" y="10972"/>
                  </a:cubicBezTo>
                  <a:lnTo>
                    <a:pt x="5789" y="8864"/>
                  </a:lnTo>
                  <a:cubicBezTo>
                    <a:pt x="5428" y="8676"/>
                    <a:pt x="5096" y="8460"/>
                    <a:pt x="4793" y="8200"/>
                  </a:cubicBezTo>
                  <a:lnTo>
                    <a:pt x="2613" y="8200"/>
                  </a:lnTo>
                  <a:cubicBezTo>
                    <a:pt x="2324" y="7377"/>
                    <a:pt x="2166" y="6511"/>
                    <a:pt x="2151" y="5645"/>
                  </a:cubicBezTo>
                  <a:lnTo>
                    <a:pt x="3046" y="5645"/>
                  </a:lnTo>
                  <a:cubicBezTo>
                    <a:pt x="3003" y="5501"/>
                    <a:pt x="2974" y="5356"/>
                    <a:pt x="2931" y="5212"/>
                  </a:cubicBezTo>
                  <a:lnTo>
                    <a:pt x="2151" y="5212"/>
                  </a:lnTo>
                  <a:cubicBezTo>
                    <a:pt x="2166" y="4331"/>
                    <a:pt x="2310" y="3465"/>
                    <a:pt x="2599" y="2642"/>
                  </a:cubicBezTo>
                  <a:lnTo>
                    <a:pt x="2931" y="2642"/>
                  </a:lnTo>
                  <a:cubicBezTo>
                    <a:pt x="2974" y="2498"/>
                    <a:pt x="3003" y="2354"/>
                    <a:pt x="3046" y="2224"/>
                  </a:cubicBezTo>
                  <a:lnTo>
                    <a:pt x="2772" y="2224"/>
                  </a:lnTo>
                  <a:cubicBezTo>
                    <a:pt x="3032" y="1574"/>
                    <a:pt x="3436" y="1011"/>
                    <a:pt x="3941" y="535"/>
                  </a:cubicBezTo>
                  <a:cubicBezTo>
                    <a:pt x="4086" y="347"/>
                    <a:pt x="4244" y="160"/>
                    <a:pt x="441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8097677" y="2201858"/>
              <a:ext cx="22335" cy="22361"/>
            </a:xfrm>
            <a:custGeom>
              <a:rect b="b" l="l" r="r" t="t"/>
              <a:pathLst>
                <a:path extrusionOk="0" h="853" w="852">
                  <a:moveTo>
                    <a:pt x="0" y="1"/>
                  </a:moveTo>
                  <a:lnTo>
                    <a:pt x="0" y="852"/>
                  </a:lnTo>
                  <a:lnTo>
                    <a:pt x="852" y="8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8096524" y="2201858"/>
              <a:ext cx="24642" cy="16961"/>
            </a:xfrm>
            <a:custGeom>
              <a:rect b="b" l="l" r="r" t="t"/>
              <a:pathLst>
                <a:path extrusionOk="0" h="647" w="940">
                  <a:moveTo>
                    <a:pt x="44" y="1"/>
                  </a:moveTo>
                  <a:lnTo>
                    <a:pt x="44" y="434"/>
                  </a:lnTo>
                  <a:cubicBezTo>
                    <a:pt x="44" y="477"/>
                    <a:pt x="30" y="520"/>
                    <a:pt x="1" y="549"/>
                  </a:cubicBezTo>
                  <a:cubicBezTo>
                    <a:pt x="152" y="614"/>
                    <a:pt x="311" y="647"/>
                    <a:pt x="470" y="647"/>
                  </a:cubicBezTo>
                  <a:cubicBezTo>
                    <a:pt x="629" y="647"/>
                    <a:pt x="788" y="614"/>
                    <a:pt x="939" y="549"/>
                  </a:cubicBezTo>
                  <a:cubicBezTo>
                    <a:pt x="910" y="520"/>
                    <a:pt x="896" y="477"/>
                    <a:pt x="896" y="434"/>
                  </a:cubicBez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8075342" y="2219658"/>
              <a:ext cx="67373" cy="83259"/>
            </a:xfrm>
            <a:custGeom>
              <a:rect b="b" l="l" r="r" t="t"/>
              <a:pathLst>
                <a:path extrusionOk="0" h="3176" w="2570">
                  <a:moveTo>
                    <a:pt x="621" y="0"/>
                  </a:moveTo>
                  <a:lnTo>
                    <a:pt x="231" y="188"/>
                  </a:lnTo>
                  <a:cubicBezTo>
                    <a:pt x="87" y="260"/>
                    <a:pt x="0" y="419"/>
                    <a:pt x="0" y="577"/>
                  </a:cubicBezTo>
                  <a:lnTo>
                    <a:pt x="0" y="1819"/>
                  </a:lnTo>
                  <a:cubicBezTo>
                    <a:pt x="0" y="2281"/>
                    <a:pt x="130" y="2743"/>
                    <a:pt x="390" y="3118"/>
                  </a:cubicBezTo>
                  <a:lnTo>
                    <a:pt x="419" y="3176"/>
                  </a:lnTo>
                  <a:lnTo>
                    <a:pt x="2137" y="3176"/>
                  </a:lnTo>
                  <a:lnTo>
                    <a:pt x="2166" y="3118"/>
                  </a:lnTo>
                  <a:cubicBezTo>
                    <a:pt x="2426" y="2743"/>
                    <a:pt x="2570" y="2281"/>
                    <a:pt x="2570" y="1819"/>
                  </a:cubicBezTo>
                  <a:lnTo>
                    <a:pt x="2570" y="577"/>
                  </a:lnTo>
                  <a:cubicBezTo>
                    <a:pt x="2570" y="419"/>
                    <a:pt x="2469" y="260"/>
                    <a:pt x="2325" y="188"/>
                  </a:cubicBezTo>
                  <a:lnTo>
                    <a:pt x="1935" y="0"/>
                  </a:lnTo>
                  <a:cubicBezTo>
                    <a:pt x="1797" y="163"/>
                    <a:pt x="1410" y="174"/>
                    <a:pt x="1309" y="174"/>
                  </a:cubicBezTo>
                  <a:cubicBezTo>
                    <a:pt x="1294" y="174"/>
                    <a:pt x="1285" y="173"/>
                    <a:pt x="1285" y="173"/>
                  </a:cubicBezTo>
                  <a:cubicBezTo>
                    <a:pt x="1285" y="173"/>
                    <a:pt x="780" y="173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8086693" y="2302891"/>
              <a:ext cx="45064" cy="22361"/>
            </a:xfrm>
            <a:custGeom>
              <a:rect b="b" l="l" r="r" t="t"/>
              <a:pathLst>
                <a:path extrusionOk="0" h="853" w="1719">
                  <a:moveTo>
                    <a:pt x="0" y="1"/>
                  </a:moveTo>
                  <a:lnTo>
                    <a:pt x="0" y="636"/>
                  </a:lnTo>
                  <a:cubicBezTo>
                    <a:pt x="0" y="751"/>
                    <a:pt x="102" y="853"/>
                    <a:pt x="217" y="853"/>
                  </a:cubicBezTo>
                  <a:lnTo>
                    <a:pt x="1502" y="853"/>
                  </a:lnTo>
                  <a:cubicBezTo>
                    <a:pt x="1617" y="853"/>
                    <a:pt x="1718" y="751"/>
                    <a:pt x="1718" y="636"/>
                  </a:cubicBezTo>
                  <a:lnTo>
                    <a:pt x="170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8075342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73" y="1"/>
                  </a:moveTo>
                  <a:cubicBezTo>
                    <a:pt x="29" y="58"/>
                    <a:pt x="0" y="145"/>
                    <a:pt x="0" y="217"/>
                  </a:cubicBezTo>
                  <a:lnTo>
                    <a:pt x="0" y="1458"/>
                  </a:lnTo>
                  <a:cubicBezTo>
                    <a:pt x="0" y="1920"/>
                    <a:pt x="145" y="2382"/>
                    <a:pt x="405" y="2772"/>
                  </a:cubicBezTo>
                  <a:lnTo>
                    <a:pt x="433" y="2830"/>
                  </a:lnTo>
                  <a:lnTo>
                    <a:pt x="433" y="477"/>
                  </a:lnTo>
                  <a:cubicBezTo>
                    <a:pt x="433" y="347"/>
                    <a:pt x="376" y="217"/>
                    <a:pt x="260" y="145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8131337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362" y="1"/>
                  </a:moveTo>
                  <a:lnTo>
                    <a:pt x="174" y="145"/>
                  </a:lnTo>
                  <a:cubicBezTo>
                    <a:pt x="59" y="217"/>
                    <a:pt x="1" y="347"/>
                    <a:pt x="1" y="477"/>
                  </a:cubicBezTo>
                  <a:lnTo>
                    <a:pt x="1" y="2830"/>
                  </a:lnTo>
                  <a:lnTo>
                    <a:pt x="30" y="2772"/>
                  </a:lnTo>
                  <a:cubicBezTo>
                    <a:pt x="290" y="2382"/>
                    <a:pt x="434" y="1920"/>
                    <a:pt x="434" y="1458"/>
                  </a:cubicBezTo>
                  <a:lnTo>
                    <a:pt x="434" y="217"/>
                  </a:lnTo>
                  <a:cubicBezTo>
                    <a:pt x="419" y="145"/>
                    <a:pt x="405" y="58"/>
                    <a:pt x="36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8091621" y="2213314"/>
              <a:ext cx="34447" cy="89603"/>
            </a:xfrm>
            <a:custGeom>
              <a:rect b="b" l="l" r="r" t="t"/>
              <a:pathLst>
                <a:path extrusionOk="0" h="3418" w="1314">
                  <a:moveTo>
                    <a:pt x="217" y="0"/>
                  </a:moveTo>
                  <a:cubicBezTo>
                    <a:pt x="206" y="0"/>
                    <a:pt x="195" y="4"/>
                    <a:pt x="188" y="11"/>
                  </a:cubicBezTo>
                  <a:lnTo>
                    <a:pt x="0" y="242"/>
                  </a:lnTo>
                  <a:lnTo>
                    <a:pt x="289" y="603"/>
                  </a:lnTo>
                  <a:cubicBezTo>
                    <a:pt x="313" y="627"/>
                    <a:pt x="341" y="638"/>
                    <a:pt x="369" y="638"/>
                  </a:cubicBezTo>
                  <a:cubicBezTo>
                    <a:pt x="391" y="638"/>
                    <a:pt x="414" y="630"/>
                    <a:pt x="433" y="617"/>
                  </a:cubicBezTo>
                  <a:lnTo>
                    <a:pt x="549" y="516"/>
                  </a:lnTo>
                  <a:lnTo>
                    <a:pt x="549" y="3418"/>
                  </a:lnTo>
                  <a:lnTo>
                    <a:pt x="765" y="3418"/>
                  </a:lnTo>
                  <a:lnTo>
                    <a:pt x="765" y="516"/>
                  </a:lnTo>
                  <a:lnTo>
                    <a:pt x="895" y="617"/>
                  </a:lnTo>
                  <a:cubicBezTo>
                    <a:pt x="915" y="630"/>
                    <a:pt x="937" y="638"/>
                    <a:pt x="958" y="638"/>
                  </a:cubicBezTo>
                  <a:cubicBezTo>
                    <a:pt x="985" y="638"/>
                    <a:pt x="1009" y="627"/>
                    <a:pt x="1025" y="603"/>
                  </a:cubicBezTo>
                  <a:lnTo>
                    <a:pt x="1314" y="242"/>
                  </a:lnTo>
                  <a:lnTo>
                    <a:pt x="1141" y="11"/>
                  </a:lnTo>
                  <a:cubicBezTo>
                    <a:pt x="1126" y="4"/>
                    <a:pt x="1115" y="0"/>
                    <a:pt x="1106" y="0"/>
                  </a:cubicBezTo>
                  <a:cubicBezTo>
                    <a:pt x="1097" y="0"/>
                    <a:pt x="1090" y="4"/>
                    <a:pt x="1083" y="11"/>
                  </a:cubicBezTo>
                  <a:lnTo>
                    <a:pt x="664" y="430"/>
                  </a:lnTo>
                  <a:lnTo>
                    <a:pt x="246" y="11"/>
                  </a:lnTo>
                  <a:cubicBezTo>
                    <a:pt x="238" y="4"/>
                    <a:pt x="22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8105987" y="2313875"/>
              <a:ext cx="5715" cy="11377"/>
            </a:xfrm>
            <a:custGeom>
              <a:rect b="b" l="l" r="r" t="t"/>
              <a:pathLst>
                <a:path extrusionOk="0" h="434" w="218">
                  <a:moveTo>
                    <a:pt x="116" y="0"/>
                  </a:moveTo>
                  <a:cubicBezTo>
                    <a:pt x="58" y="0"/>
                    <a:pt x="1" y="58"/>
                    <a:pt x="1" y="116"/>
                  </a:cubicBezTo>
                  <a:lnTo>
                    <a:pt x="1" y="434"/>
                  </a:lnTo>
                  <a:lnTo>
                    <a:pt x="217" y="434"/>
                  </a:lnTo>
                  <a:lnTo>
                    <a:pt x="217" y="116"/>
                  </a:lnTo>
                  <a:cubicBezTo>
                    <a:pt x="217" y="58"/>
                    <a:pt x="174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8086326" y="2156821"/>
              <a:ext cx="45037" cy="50752"/>
            </a:xfrm>
            <a:custGeom>
              <a:rect b="b" l="l" r="r" t="t"/>
              <a:pathLst>
                <a:path extrusionOk="0" h="1936" w="1718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lnTo>
                    <a:pt x="0" y="1083"/>
                  </a:lnTo>
                  <a:cubicBezTo>
                    <a:pt x="0" y="1545"/>
                    <a:pt x="390" y="1935"/>
                    <a:pt x="866" y="1935"/>
                  </a:cubicBezTo>
                  <a:cubicBezTo>
                    <a:pt x="1328" y="1935"/>
                    <a:pt x="1718" y="1545"/>
                    <a:pt x="1718" y="1083"/>
                  </a:cubicBezTo>
                  <a:lnTo>
                    <a:pt x="1718" y="650"/>
                  </a:lnTo>
                  <a:cubicBezTo>
                    <a:pt x="1718" y="290"/>
                    <a:pt x="1429" y="1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8086693" y="2156821"/>
              <a:ext cx="30672" cy="50569"/>
            </a:xfrm>
            <a:custGeom>
              <a:rect b="b" l="l" r="r" t="t"/>
              <a:pathLst>
                <a:path extrusionOk="0" h="1929" w="1170">
                  <a:moveTo>
                    <a:pt x="636" y="1"/>
                  </a:moveTo>
                  <a:cubicBezTo>
                    <a:pt x="289" y="1"/>
                    <a:pt x="0" y="290"/>
                    <a:pt x="0" y="650"/>
                  </a:cubicBezTo>
                  <a:lnTo>
                    <a:pt x="0" y="1083"/>
                  </a:lnTo>
                  <a:cubicBezTo>
                    <a:pt x="0" y="1572"/>
                    <a:pt x="394" y="1929"/>
                    <a:pt x="841" y="1929"/>
                  </a:cubicBezTo>
                  <a:cubicBezTo>
                    <a:pt x="949" y="1929"/>
                    <a:pt x="1060" y="1908"/>
                    <a:pt x="1170" y="1863"/>
                  </a:cubicBezTo>
                  <a:cubicBezTo>
                    <a:pt x="852" y="1747"/>
                    <a:pt x="636" y="1430"/>
                    <a:pt x="636" y="1083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70" y="15"/>
                  </a:cubicBezTo>
                  <a:cubicBezTo>
                    <a:pt x="1141" y="15"/>
                    <a:pt x="1098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8086693" y="2156821"/>
              <a:ext cx="45064" cy="22781"/>
            </a:xfrm>
            <a:custGeom>
              <a:rect b="b" l="l" r="r" t="t"/>
              <a:pathLst>
                <a:path extrusionOk="0" h="869" w="1719">
                  <a:moveTo>
                    <a:pt x="636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517" y="796"/>
                    <a:pt x="1033" y="869"/>
                    <a:pt x="1571" y="869"/>
                  </a:cubicBezTo>
                  <a:cubicBezTo>
                    <a:pt x="1620" y="869"/>
                    <a:pt x="1669" y="868"/>
                    <a:pt x="1718" y="867"/>
                  </a:cubicBezTo>
                  <a:lnTo>
                    <a:pt x="1718" y="650"/>
                  </a:lnTo>
                  <a:cubicBezTo>
                    <a:pt x="1718" y="290"/>
                    <a:pt x="1430" y="1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8086693" y="2156821"/>
              <a:ext cx="30672" cy="20474"/>
            </a:xfrm>
            <a:custGeom>
              <a:rect b="b" l="l" r="r" t="t"/>
              <a:pathLst>
                <a:path extrusionOk="0" h="781" w="1170">
                  <a:moveTo>
                    <a:pt x="636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203" y="708"/>
                    <a:pt x="419" y="751"/>
                    <a:pt x="636" y="780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70" y="15"/>
                  </a:cubicBezTo>
                  <a:cubicBezTo>
                    <a:pt x="1141" y="15"/>
                    <a:pt x="1098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8187359" y="2201858"/>
              <a:ext cx="22335" cy="22361"/>
            </a:xfrm>
            <a:custGeom>
              <a:rect b="b" l="l" r="r" t="t"/>
              <a:pathLst>
                <a:path extrusionOk="0" h="853" w="852">
                  <a:moveTo>
                    <a:pt x="0" y="1"/>
                  </a:moveTo>
                  <a:lnTo>
                    <a:pt x="0" y="852"/>
                  </a:lnTo>
                  <a:lnTo>
                    <a:pt x="852" y="8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8186231" y="2201858"/>
              <a:ext cx="24616" cy="16961"/>
            </a:xfrm>
            <a:custGeom>
              <a:rect b="b" l="l" r="r" t="t"/>
              <a:pathLst>
                <a:path extrusionOk="0" h="647" w="939">
                  <a:moveTo>
                    <a:pt x="43" y="1"/>
                  </a:moveTo>
                  <a:lnTo>
                    <a:pt x="43" y="434"/>
                  </a:lnTo>
                  <a:cubicBezTo>
                    <a:pt x="43" y="477"/>
                    <a:pt x="29" y="520"/>
                    <a:pt x="0" y="549"/>
                  </a:cubicBezTo>
                  <a:cubicBezTo>
                    <a:pt x="152" y="614"/>
                    <a:pt x="310" y="647"/>
                    <a:pt x="469" y="647"/>
                  </a:cubicBezTo>
                  <a:cubicBezTo>
                    <a:pt x="628" y="647"/>
                    <a:pt x="787" y="614"/>
                    <a:pt x="938" y="549"/>
                  </a:cubicBezTo>
                  <a:cubicBezTo>
                    <a:pt x="909" y="520"/>
                    <a:pt x="895" y="477"/>
                    <a:pt x="895" y="434"/>
                  </a:cubicBezTo>
                  <a:lnTo>
                    <a:pt x="89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8165023" y="2219658"/>
              <a:ext cx="67399" cy="83259"/>
            </a:xfrm>
            <a:custGeom>
              <a:rect b="b" l="l" r="r" t="t"/>
              <a:pathLst>
                <a:path extrusionOk="0" h="3176" w="2571">
                  <a:moveTo>
                    <a:pt x="621" y="0"/>
                  </a:moveTo>
                  <a:lnTo>
                    <a:pt x="232" y="188"/>
                  </a:lnTo>
                  <a:cubicBezTo>
                    <a:pt x="87" y="260"/>
                    <a:pt x="1" y="419"/>
                    <a:pt x="1" y="577"/>
                  </a:cubicBezTo>
                  <a:lnTo>
                    <a:pt x="1" y="1819"/>
                  </a:lnTo>
                  <a:cubicBezTo>
                    <a:pt x="1" y="2281"/>
                    <a:pt x="131" y="2743"/>
                    <a:pt x="390" y="3118"/>
                  </a:cubicBezTo>
                  <a:lnTo>
                    <a:pt x="419" y="3176"/>
                  </a:lnTo>
                  <a:lnTo>
                    <a:pt x="2137" y="3176"/>
                  </a:lnTo>
                  <a:lnTo>
                    <a:pt x="2166" y="3118"/>
                  </a:lnTo>
                  <a:cubicBezTo>
                    <a:pt x="2426" y="2743"/>
                    <a:pt x="2570" y="2281"/>
                    <a:pt x="2570" y="1819"/>
                  </a:cubicBezTo>
                  <a:lnTo>
                    <a:pt x="2570" y="577"/>
                  </a:lnTo>
                  <a:cubicBezTo>
                    <a:pt x="2570" y="419"/>
                    <a:pt x="2469" y="260"/>
                    <a:pt x="2325" y="188"/>
                  </a:cubicBezTo>
                  <a:lnTo>
                    <a:pt x="1935" y="0"/>
                  </a:lnTo>
                  <a:cubicBezTo>
                    <a:pt x="1797" y="163"/>
                    <a:pt x="1410" y="174"/>
                    <a:pt x="1310" y="174"/>
                  </a:cubicBezTo>
                  <a:cubicBezTo>
                    <a:pt x="1294" y="174"/>
                    <a:pt x="1285" y="173"/>
                    <a:pt x="1285" y="173"/>
                  </a:cubicBezTo>
                  <a:cubicBezTo>
                    <a:pt x="1285" y="173"/>
                    <a:pt x="780" y="173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8176374" y="2302891"/>
              <a:ext cx="44697" cy="22361"/>
            </a:xfrm>
            <a:custGeom>
              <a:rect b="b" l="l" r="r" t="t"/>
              <a:pathLst>
                <a:path extrusionOk="0" h="853" w="1705">
                  <a:moveTo>
                    <a:pt x="1" y="1"/>
                  </a:moveTo>
                  <a:lnTo>
                    <a:pt x="1" y="636"/>
                  </a:lnTo>
                  <a:cubicBezTo>
                    <a:pt x="1" y="751"/>
                    <a:pt x="87" y="853"/>
                    <a:pt x="203" y="853"/>
                  </a:cubicBezTo>
                  <a:lnTo>
                    <a:pt x="1488" y="853"/>
                  </a:lnTo>
                  <a:cubicBezTo>
                    <a:pt x="1603" y="853"/>
                    <a:pt x="1704" y="751"/>
                    <a:pt x="1704" y="636"/>
                  </a:cubicBezTo>
                  <a:lnTo>
                    <a:pt x="170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8165023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58" y="1"/>
                  </a:moveTo>
                  <a:cubicBezTo>
                    <a:pt x="15" y="58"/>
                    <a:pt x="1" y="145"/>
                    <a:pt x="1" y="217"/>
                  </a:cubicBezTo>
                  <a:lnTo>
                    <a:pt x="1" y="1458"/>
                  </a:lnTo>
                  <a:cubicBezTo>
                    <a:pt x="1" y="1920"/>
                    <a:pt x="131" y="2382"/>
                    <a:pt x="390" y="2772"/>
                  </a:cubicBezTo>
                  <a:lnTo>
                    <a:pt x="434" y="2830"/>
                  </a:lnTo>
                  <a:lnTo>
                    <a:pt x="434" y="477"/>
                  </a:lnTo>
                  <a:cubicBezTo>
                    <a:pt x="434" y="347"/>
                    <a:pt x="362" y="217"/>
                    <a:pt x="260" y="14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8221045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361" y="1"/>
                  </a:moveTo>
                  <a:lnTo>
                    <a:pt x="173" y="145"/>
                  </a:lnTo>
                  <a:cubicBezTo>
                    <a:pt x="58" y="217"/>
                    <a:pt x="0" y="347"/>
                    <a:pt x="0" y="477"/>
                  </a:cubicBezTo>
                  <a:lnTo>
                    <a:pt x="0" y="2830"/>
                  </a:lnTo>
                  <a:lnTo>
                    <a:pt x="29" y="2772"/>
                  </a:lnTo>
                  <a:cubicBezTo>
                    <a:pt x="289" y="2382"/>
                    <a:pt x="433" y="1920"/>
                    <a:pt x="433" y="1458"/>
                  </a:cubicBezTo>
                  <a:lnTo>
                    <a:pt x="433" y="217"/>
                  </a:lnTo>
                  <a:cubicBezTo>
                    <a:pt x="433" y="145"/>
                    <a:pt x="404" y="58"/>
                    <a:pt x="36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8181303" y="2213314"/>
              <a:ext cx="34447" cy="89603"/>
            </a:xfrm>
            <a:custGeom>
              <a:rect b="b" l="l" r="r" t="t"/>
              <a:pathLst>
                <a:path extrusionOk="0" h="3418" w="1314">
                  <a:moveTo>
                    <a:pt x="217" y="0"/>
                  </a:moveTo>
                  <a:cubicBezTo>
                    <a:pt x="206" y="0"/>
                    <a:pt x="195" y="4"/>
                    <a:pt x="188" y="11"/>
                  </a:cubicBezTo>
                  <a:lnTo>
                    <a:pt x="0" y="242"/>
                  </a:lnTo>
                  <a:lnTo>
                    <a:pt x="289" y="603"/>
                  </a:lnTo>
                  <a:cubicBezTo>
                    <a:pt x="313" y="627"/>
                    <a:pt x="341" y="638"/>
                    <a:pt x="369" y="638"/>
                  </a:cubicBezTo>
                  <a:cubicBezTo>
                    <a:pt x="392" y="638"/>
                    <a:pt x="414" y="630"/>
                    <a:pt x="433" y="617"/>
                  </a:cubicBezTo>
                  <a:lnTo>
                    <a:pt x="549" y="516"/>
                  </a:lnTo>
                  <a:lnTo>
                    <a:pt x="549" y="3418"/>
                  </a:lnTo>
                  <a:lnTo>
                    <a:pt x="765" y="3418"/>
                  </a:lnTo>
                  <a:lnTo>
                    <a:pt x="765" y="516"/>
                  </a:lnTo>
                  <a:lnTo>
                    <a:pt x="895" y="617"/>
                  </a:lnTo>
                  <a:cubicBezTo>
                    <a:pt x="915" y="630"/>
                    <a:pt x="937" y="638"/>
                    <a:pt x="959" y="638"/>
                  </a:cubicBezTo>
                  <a:cubicBezTo>
                    <a:pt x="985" y="638"/>
                    <a:pt x="1009" y="627"/>
                    <a:pt x="1025" y="603"/>
                  </a:cubicBezTo>
                  <a:lnTo>
                    <a:pt x="1314" y="242"/>
                  </a:lnTo>
                  <a:lnTo>
                    <a:pt x="1141" y="11"/>
                  </a:lnTo>
                  <a:cubicBezTo>
                    <a:pt x="1134" y="4"/>
                    <a:pt x="1123" y="0"/>
                    <a:pt x="1112" y="0"/>
                  </a:cubicBezTo>
                  <a:cubicBezTo>
                    <a:pt x="1101" y="0"/>
                    <a:pt x="1090" y="4"/>
                    <a:pt x="1083" y="11"/>
                  </a:cubicBezTo>
                  <a:lnTo>
                    <a:pt x="664" y="430"/>
                  </a:lnTo>
                  <a:lnTo>
                    <a:pt x="246" y="11"/>
                  </a:lnTo>
                  <a:cubicBezTo>
                    <a:pt x="239" y="4"/>
                    <a:pt x="22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8195669" y="2313875"/>
              <a:ext cx="5715" cy="11377"/>
            </a:xfrm>
            <a:custGeom>
              <a:rect b="b" l="l" r="r" t="t"/>
              <a:pathLst>
                <a:path extrusionOk="0" h="434" w="218">
                  <a:moveTo>
                    <a:pt x="116" y="0"/>
                  </a:moveTo>
                  <a:cubicBezTo>
                    <a:pt x="59" y="0"/>
                    <a:pt x="1" y="58"/>
                    <a:pt x="1" y="116"/>
                  </a:cubicBezTo>
                  <a:lnTo>
                    <a:pt x="1" y="434"/>
                  </a:lnTo>
                  <a:lnTo>
                    <a:pt x="217" y="434"/>
                  </a:lnTo>
                  <a:lnTo>
                    <a:pt x="217" y="116"/>
                  </a:lnTo>
                  <a:cubicBezTo>
                    <a:pt x="217" y="58"/>
                    <a:pt x="174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8176374" y="2156821"/>
              <a:ext cx="44697" cy="50752"/>
            </a:xfrm>
            <a:custGeom>
              <a:rect b="b" l="l" r="r" t="t"/>
              <a:pathLst>
                <a:path extrusionOk="0" h="1936" w="1705">
                  <a:moveTo>
                    <a:pt x="636" y="1"/>
                  </a:moveTo>
                  <a:cubicBezTo>
                    <a:pt x="275" y="1"/>
                    <a:pt x="1" y="290"/>
                    <a:pt x="1" y="650"/>
                  </a:cubicBezTo>
                  <a:lnTo>
                    <a:pt x="1" y="1083"/>
                  </a:lnTo>
                  <a:cubicBezTo>
                    <a:pt x="1" y="1545"/>
                    <a:pt x="376" y="1935"/>
                    <a:pt x="852" y="1935"/>
                  </a:cubicBezTo>
                  <a:cubicBezTo>
                    <a:pt x="1329" y="1935"/>
                    <a:pt x="1704" y="1545"/>
                    <a:pt x="1704" y="1083"/>
                  </a:cubicBezTo>
                  <a:lnTo>
                    <a:pt x="1704" y="650"/>
                  </a:lnTo>
                  <a:cubicBezTo>
                    <a:pt x="1704" y="290"/>
                    <a:pt x="1415" y="1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176374" y="2156821"/>
              <a:ext cx="30672" cy="50569"/>
            </a:xfrm>
            <a:custGeom>
              <a:rect b="b" l="l" r="r" t="t"/>
              <a:pathLst>
                <a:path extrusionOk="0" h="1929" w="1170">
                  <a:moveTo>
                    <a:pt x="636" y="1"/>
                  </a:moveTo>
                  <a:cubicBezTo>
                    <a:pt x="289" y="1"/>
                    <a:pt x="1" y="290"/>
                    <a:pt x="1" y="650"/>
                  </a:cubicBezTo>
                  <a:lnTo>
                    <a:pt x="1" y="1083"/>
                  </a:lnTo>
                  <a:cubicBezTo>
                    <a:pt x="1" y="1572"/>
                    <a:pt x="394" y="1929"/>
                    <a:pt x="841" y="1929"/>
                  </a:cubicBezTo>
                  <a:cubicBezTo>
                    <a:pt x="949" y="1929"/>
                    <a:pt x="1060" y="1908"/>
                    <a:pt x="1170" y="1863"/>
                  </a:cubicBezTo>
                  <a:cubicBezTo>
                    <a:pt x="852" y="1747"/>
                    <a:pt x="636" y="1430"/>
                    <a:pt x="636" y="1083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70" y="15"/>
                  </a:cubicBezTo>
                  <a:cubicBezTo>
                    <a:pt x="1141" y="15"/>
                    <a:pt x="1098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8176007" y="2156821"/>
              <a:ext cx="45064" cy="22781"/>
            </a:xfrm>
            <a:custGeom>
              <a:rect b="b" l="l" r="r" t="t"/>
              <a:pathLst>
                <a:path extrusionOk="0" h="869" w="1719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lnTo>
                    <a:pt x="15" y="650"/>
                  </a:lnTo>
                  <a:cubicBezTo>
                    <a:pt x="518" y="796"/>
                    <a:pt x="1045" y="869"/>
                    <a:pt x="1574" y="869"/>
                  </a:cubicBezTo>
                  <a:cubicBezTo>
                    <a:pt x="1622" y="869"/>
                    <a:pt x="1670" y="868"/>
                    <a:pt x="1718" y="867"/>
                  </a:cubicBezTo>
                  <a:lnTo>
                    <a:pt x="1718" y="650"/>
                  </a:lnTo>
                  <a:cubicBezTo>
                    <a:pt x="1718" y="290"/>
                    <a:pt x="1429" y="1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8176374" y="2156821"/>
              <a:ext cx="30672" cy="20474"/>
            </a:xfrm>
            <a:custGeom>
              <a:rect b="b" l="l" r="r" t="t"/>
              <a:pathLst>
                <a:path extrusionOk="0" h="781" w="1170">
                  <a:moveTo>
                    <a:pt x="636" y="1"/>
                  </a:moveTo>
                  <a:cubicBezTo>
                    <a:pt x="289" y="1"/>
                    <a:pt x="1" y="290"/>
                    <a:pt x="1" y="650"/>
                  </a:cubicBezTo>
                  <a:cubicBezTo>
                    <a:pt x="203" y="708"/>
                    <a:pt x="419" y="751"/>
                    <a:pt x="636" y="780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70" y="15"/>
                  </a:cubicBezTo>
                  <a:cubicBezTo>
                    <a:pt x="1141" y="15"/>
                    <a:pt x="1098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8277040" y="2201858"/>
              <a:ext cx="22361" cy="22361"/>
            </a:xfrm>
            <a:custGeom>
              <a:rect b="b" l="l" r="r" t="t"/>
              <a:pathLst>
                <a:path extrusionOk="0" h="853" w="853">
                  <a:moveTo>
                    <a:pt x="1" y="1"/>
                  </a:moveTo>
                  <a:lnTo>
                    <a:pt x="1" y="852"/>
                  </a:lnTo>
                  <a:lnTo>
                    <a:pt x="852" y="8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8275913" y="2201858"/>
              <a:ext cx="24616" cy="16961"/>
            </a:xfrm>
            <a:custGeom>
              <a:rect b="b" l="l" r="r" t="t"/>
              <a:pathLst>
                <a:path extrusionOk="0" h="647" w="939">
                  <a:moveTo>
                    <a:pt x="44" y="1"/>
                  </a:moveTo>
                  <a:lnTo>
                    <a:pt x="44" y="434"/>
                  </a:lnTo>
                  <a:cubicBezTo>
                    <a:pt x="44" y="477"/>
                    <a:pt x="29" y="520"/>
                    <a:pt x="0" y="549"/>
                  </a:cubicBezTo>
                  <a:cubicBezTo>
                    <a:pt x="152" y="614"/>
                    <a:pt x="311" y="647"/>
                    <a:pt x="469" y="647"/>
                  </a:cubicBezTo>
                  <a:cubicBezTo>
                    <a:pt x="628" y="647"/>
                    <a:pt x="787" y="614"/>
                    <a:pt x="939" y="549"/>
                  </a:cubicBezTo>
                  <a:cubicBezTo>
                    <a:pt x="910" y="520"/>
                    <a:pt x="895" y="477"/>
                    <a:pt x="895" y="434"/>
                  </a:cubicBezTo>
                  <a:lnTo>
                    <a:pt x="89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8254705" y="2219658"/>
              <a:ext cx="67399" cy="83259"/>
            </a:xfrm>
            <a:custGeom>
              <a:rect b="b" l="l" r="r" t="t"/>
              <a:pathLst>
                <a:path extrusionOk="0" h="3176" w="2571">
                  <a:moveTo>
                    <a:pt x="622" y="0"/>
                  </a:moveTo>
                  <a:lnTo>
                    <a:pt x="232" y="188"/>
                  </a:lnTo>
                  <a:cubicBezTo>
                    <a:pt x="87" y="260"/>
                    <a:pt x="1" y="419"/>
                    <a:pt x="1" y="577"/>
                  </a:cubicBezTo>
                  <a:lnTo>
                    <a:pt x="1" y="1819"/>
                  </a:lnTo>
                  <a:cubicBezTo>
                    <a:pt x="1" y="2281"/>
                    <a:pt x="131" y="2743"/>
                    <a:pt x="391" y="3118"/>
                  </a:cubicBezTo>
                  <a:lnTo>
                    <a:pt x="434" y="3176"/>
                  </a:lnTo>
                  <a:lnTo>
                    <a:pt x="2137" y="3176"/>
                  </a:lnTo>
                  <a:lnTo>
                    <a:pt x="2166" y="3118"/>
                  </a:lnTo>
                  <a:cubicBezTo>
                    <a:pt x="2426" y="2743"/>
                    <a:pt x="2570" y="2281"/>
                    <a:pt x="2570" y="1819"/>
                  </a:cubicBezTo>
                  <a:lnTo>
                    <a:pt x="2570" y="577"/>
                  </a:lnTo>
                  <a:cubicBezTo>
                    <a:pt x="2570" y="419"/>
                    <a:pt x="2469" y="260"/>
                    <a:pt x="2325" y="188"/>
                  </a:cubicBezTo>
                  <a:lnTo>
                    <a:pt x="1935" y="0"/>
                  </a:lnTo>
                  <a:cubicBezTo>
                    <a:pt x="1798" y="163"/>
                    <a:pt x="1411" y="174"/>
                    <a:pt x="1310" y="174"/>
                  </a:cubicBezTo>
                  <a:cubicBezTo>
                    <a:pt x="1294" y="174"/>
                    <a:pt x="1286" y="173"/>
                    <a:pt x="1286" y="173"/>
                  </a:cubicBezTo>
                  <a:cubicBezTo>
                    <a:pt x="1286" y="173"/>
                    <a:pt x="780" y="173"/>
                    <a:pt x="62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8266056" y="2302891"/>
              <a:ext cx="44697" cy="22361"/>
            </a:xfrm>
            <a:custGeom>
              <a:rect b="b" l="l" r="r" t="t"/>
              <a:pathLst>
                <a:path extrusionOk="0" h="853" w="1705">
                  <a:moveTo>
                    <a:pt x="1" y="1"/>
                  </a:moveTo>
                  <a:lnTo>
                    <a:pt x="1" y="636"/>
                  </a:lnTo>
                  <a:cubicBezTo>
                    <a:pt x="1" y="751"/>
                    <a:pt x="88" y="853"/>
                    <a:pt x="203" y="853"/>
                  </a:cubicBezTo>
                  <a:lnTo>
                    <a:pt x="1488" y="853"/>
                  </a:lnTo>
                  <a:cubicBezTo>
                    <a:pt x="1603" y="853"/>
                    <a:pt x="1704" y="751"/>
                    <a:pt x="1704" y="636"/>
                  </a:cubicBezTo>
                  <a:lnTo>
                    <a:pt x="170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8254705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59" y="1"/>
                  </a:moveTo>
                  <a:cubicBezTo>
                    <a:pt x="15" y="58"/>
                    <a:pt x="1" y="145"/>
                    <a:pt x="1" y="217"/>
                  </a:cubicBezTo>
                  <a:lnTo>
                    <a:pt x="1" y="1458"/>
                  </a:lnTo>
                  <a:cubicBezTo>
                    <a:pt x="1" y="1920"/>
                    <a:pt x="131" y="2382"/>
                    <a:pt x="391" y="2772"/>
                  </a:cubicBezTo>
                  <a:lnTo>
                    <a:pt x="434" y="2830"/>
                  </a:lnTo>
                  <a:lnTo>
                    <a:pt x="434" y="477"/>
                  </a:lnTo>
                  <a:cubicBezTo>
                    <a:pt x="434" y="347"/>
                    <a:pt x="362" y="217"/>
                    <a:pt x="261" y="14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8310726" y="2228728"/>
              <a:ext cx="11377" cy="74188"/>
            </a:xfrm>
            <a:custGeom>
              <a:rect b="b" l="l" r="r" t="t"/>
              <a:pathLst>
                <a:path extrusionOk="0" h="2830" w="434">
                  <a:moveTo>
                    <a:pt x="361" y="1"/>
                  </a:moveTo>
                  <a:lnTo>
                    <a:pt x="174" y="145"/>
                  </a:lnTo>
                  <a:cubicBezTo>
                    <a:pt x="58" y="217"/>
                    <a:pt x="0" y="347"/>
                    <a:pt x="0" y="477"/>
                  </a:cubicBezTo>
                  <a:lnTo>
                    <a:pt x="0" y="2830"/>
                  </a:lnTo>
                  <a:lnTo>
                    <a:pt x="29" y="2772"/>
                  </a:lnTo>
                  <a:cubicBezTo>
                    <a:pt x="289" y="2382"/>
                    <a:pt x="433" y="1920"/>
                    <a:pt x="433" y="1458"/>
                  </a:cubicBezTo>
                  <a:lnTo>
                    <a:pt x="433" y="217"/>
                  </a:lnTo>
                  <a:cubicBezTo>
                    <a:pt x="433" y="145"/>
                    <a:pt x="404" y="58"/>
                    <a:pt x="36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8270984" y="2213314"/>
              <a:ext cx="34473" cy="89603"/>
            </a:xfrm>
            <a:custGeom>
              <a:rect b="b" l="l" r="r" t="t"/>
              <a:pathLst>
                <a:path extrusionOk="0" h="3418" w="1315">
                  <a:moveTo>
                    <a:pt x="217" y="0"/>
                  </a:moveTo>
                  <a:cubicBezTo>
                    <a:pt x="206" y="0"/>
                    <a:pt x="195" y="4"/>
                    <a:pt x="188" y="11"/>
                  </a:cubicBezTo>
                  <a:lnTo>
                    <a:pt x="1" y="242"/>
                  </a:lnTo>
                  <a:lnTo>
                    <a:pt x="289" y="603"/>
                  </a:lnTo>
                  <a:cubicBezTo>
                    <a:pt x="313" y="627"/>
                    <a:pt x="341" y="638"/>
                    <a:pt x="369" y="638"/>
                  </a:cubicBezTo>
                  <a:cubicBezTo>
                    <a:pt x="392" y="638"/>
                    <a:pt x="414" y="630"/>
                    <a:pt x="434" y="617"/>
                  </a:cubicBezTo>
                  <a:lnTo>
                    <a:pt x="549" y="516"/>
                  </a:lnTo>
                  <a:lnTo>
                    <a:pt x="549" y="3418"/>
                  </a:lnTo>
                  <a:lnTo>
                    <a:pt x="766" y="3418"/>
                  </a:lnTo>
                  <a:lnTo>
                    <a:pt x="766" y="516"/>
                  </a:lnTo>
                  <a:lnTo>
                    <a:pt x="896" y="617"/>
                  </a:lnTo>
                  <a:cubicBezTo>
                    <a:pt x="915" y="630"/>
                    <a:pt x="937" y="638"/>
                    <a:pt x="959" y="638"/>
                  </a:cubicBezTo>
                  <a:cubicBezTo>
                    <a:pt x="985" y="638"/>
                    <a:pt x="1010" y="627"/>
                    <a:pt x="1025" y="603"/>
                  </a:cubicBezTo>
                  <a:lnTo>
                    <a:pt x="1314" y="242"/>
                  </a:lnTo>
                  <a:lnTo>
                    <a:pt x="1141" y="11"/>
                  </a:lnTo>
                  <a:cubicBezTo>
                    <a:pt x="1134" y="4"/>
                    <a:pt x="1123" y="0"/>
                    <a:pt x="1112" y="0"/>
                  </a:cubicBezTo>
                  <a:cubicBezTo>
                    <a:pt x="1101" y="0"/>
                    <a:pt x="1090" y="4"/>
                    <a:pt x="1083" y="11"/>
                  </a:cubicBezTo>
                  <a:lnTo>
                    <a:pt x="665" y="430"/>
                  </a:lnTo>
                  <a:lnTo>
                    <a:pt x="246" y="11"/>
                  </a:lnTo>
                  <a:cubicBezTo>
                    <a:pt x="239" y="4"/>
                    <a:pt x="22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8285376" y="2313875"/>
              <a:ext cx="5689" cy="11377"/>
            </a:xfrm>
            <a:custGeom>
              <a:rect b="b" l="l" r="r" t="t"/>
              <a:pathLst>
                <a:path extrusionOk="0" h="434" w="217">
                  <a:moveTo>
                    <a:pt x="116" y="0"/>
                  </a:moveTo>
                  <a:cubicBezTo>
                    <a:pt x="58" y="0"/>
                    <a:pt x="0" y="58"/>
                    <a:pt x="0" y="116"/>
                  </a:cubicBezTo>
                  <a:lnTo>
                    <a:pt x="0" y="434"/>
                  </a:lnTo>
                  <a:lnTo>
                    <a:pt x="217" y="434"/>
                  </a:lnTo>
                  <a:lnTo>
                    <a:pt x="217" y="116"/>
                  </a:lnTo>
                  <a:cubicBezTo>
                    <a:pt x="217" y="58"/>
                    <a:pt x="173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8266056" y="2156821"/>
              <a:ext cx="44697" cy="50752"/>
            </a:xfrm>
            <a:custGeom>
              <a:rect b="b" l="l" r="r" t="t"/>
              <a:pathLst>
                <a:path extrusionOk="0" h="1936" w="1705">
                  <a:moveTo>
                    <a:pt x="636" y="1"/>
                  </a:moveTo>
                  <a:cubicBezTo>
                    <a:pt x="275" y="1"/>
                    <a:pt x="1" y="290"/>
                    <a:pt x="1" y="650"/>
                  </a:cubicBezTo>
                  <a:lnTo>
                    <a:pt x="1" y="1083"/>
                  </a:lnTo>
                  <a:cubicBezTo>
                    <a:pt x="1" y="1545"/>
                    <a:pt x="376" y="1935"/>
                    <a:pt x="853" y="1935"/>
                  </a:cubicBezTo>
                  <a:cubicBezTo>
                    <a:pt x="1329" y="1935"/>
                    <a:pt x="1704" y="1545"/>
                    <a:pt x="1704" y="1083"/>
                  </a:cubicBezTo>
                  <a:lnTo>
                    <a:pt x="1704" y="650"/>
                  </a:lnTo>
                  <a:cubicBezTo>
                    <a:pt x="1704" y="290"/>
                    <a:pt x="1416" y="1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8266056" y="2156821"/>
              <a:ext cx="31065" cy="50569"/>
            </a:xfrm>
            <a:custGeom>
              <a:rect b="b" l="l" r="r" t="t"/>
              <a:pathLst>
                <a:path extrusionOk="0" h="1929" w="1185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lnTo>
                    <a:pt x="1" y="1083"/>
                  </a:lnTo>
                  <a:cubicBezTo>
                    <a:pt x="1" y="1572"/>
                    <a:pt x="403" y="1929"/>
                    <a:pt x="854" y="1929"/>
                  </a:cubicBezTo>
                  <a:cubicBezTo>
                    <a:pt x="963" y="1929"/>
                    <a:pt x="1075" y="1908"/>
                    <a:pt x="1185" y="1863"/>
                  </a:cubicBezTo>
                  <a:cubicBezTo>
                    <a:pt x="853" y="1747"/>
                    <a:pt x="636" y="1430"/>
                    <a:pt x="636" y="1083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85" y="15"/>
                  </a:cubicBezTo>
                  <a:cubicBezTo>
                    <a:pt x="1141" y="15"/>
                    <a:pt x="1112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8265689" y="2156821"/>
              <a:ext cx="45064" cy="22781"/>
            </a:xfrm>
            <a:custGeom>
              <a:rect b="b" l="l" r="r" t="t"/>
              <a:pathLst>
                <a:path extrusionOk="0" h="869" w="1719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lnTo>
                    <a:pt x="15" y="650"/>
                  </a:lnTo>
                  <a:cubicBezTo>
                    <a:pt x="518" y="796"/>
                    <a:pt x="1045" y="869"/>
                    <a:pt x="1574" y="869"/>
                  </a:cubicBezTo>
                  <a:cubicBezTo>
                    <a:pt x="1622" y="869"/>
                    <a:pt x="1670" y="868"/>
                    <a:pt x="1718" y="867"/>
                  </a:cubicBezTo>
                  <a:lnTo>
                    <a:pt x="1718" y="650"/>
                  </a:lnTo>
                  <a:cubicBezTo>
                    <a:pt x="1718" y="290"/>
                    <a:pt x="1430" y="1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8266056" y="2156821"/>
              <a:ext cx="31065" cy="20474"/>
            </a:xfrm>
            <a:custGeom>
              <a:rect b="b" l="l" r="r" t="t"/>
              <a:pathLst>
                <a:path extrusionOk="0" h="781" w="1185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217" y="708"/>
                    <a:pt x="420" y="751"/>
                    <a:pt x="650" y="780"/>
                  </a:cubicBezTo>
                  <a:lnTo>
                    <a:pt x="636" y="650"/>
                  </a:lnTo>
                  <a:cubicBezTo>
                    <a:pt x="636" y="333"/>
                    <a:pt x="867" y="73"/>
                    <a:pt x="1185" y="15"/>
                  </a:cubicBezTo>
                  <a:cubicBezTo>
                    <a:pt x="1141" y="15"/>
                    <a:pt x="1112" y="15"/>
                    <a:pt x="1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39"/>
          <p:cNvGrpSpPr/>
          <p:nvPr/>
        </p:nvGrpSpPr>
        <p:grpSpPr>
          <a:xfrm>
            <a:off x="3424702" y="3187974"/>
            <a:ext cx="685791" cy="651502"/>
            <a:chOff x="7075663" y="2444129"/>
            <a:chExt cx="362163" cy="347098"/>
          </a:xfrm>
        </p:grpSpPr>
        <p:sp>
          <p:nvSpPr>
            <p:cNvPr id="442" name="Google Shape;442;p39"/>
            <p:cNvSpPr/>
            <p:nvPr/>
          </p:nvSpPr>
          <p:spPr>
            <a:xfrm>
              <a:off x="7165817" y="2444129"/>
              <a:ext cx="181854" cy="100713"/>
            </a:xfrm>
            <a:custGeom>
              <a:rect b="b" l="l" r="r" t="t"/>
              <a:pathLst>
                <a:path extrusionOk="0" h="3844" w="6941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7166053" y="2517201"/>
              <a:ext cx="27405" cy="27405"/>
            </a:xfrm>
            <a:custGeom>
              <a:rect b="b" l="l" r="r" t="t"/>
              <a:pathLst>
                <a:path extrusionOk="0" h="1046" w="1046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7320266" y="2517201"/>
              <a:ext cx="27405" cy="27641"/>
            </a:xfrm>
            <a:custGeom>
              <a:rect b="b" l="l" r="r" t="t"/>
              <a:pathLst>
                <a:path extrusionOk="0" h="1055" w="1046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7075899" y="2544580"/>
              <a:ext cx="361927" cy="246647"/>
            </a:xfrm>
            <a:custGeom>
              <a:rect b="b" l="l" r="r" t="t"/>
              <a:pathLst>
                <a:path extrusionOk="0" h="9414" w="13814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298153" y="2544580"/>
              <a:ext cx="139672" cy="246647"/>
            </a:xfrm>
            <a:custGeom>
              <a:rect b="b" l="l" r="r" t="t"/>
              <a:pathLst>
                <a:path extrusionOk="0" h="9414" w="5331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7075663" y="2743229"/>
              <a:ext cx="362163" cy="47998"/>
            </a:xfrm>
            <a:custGeom>
              <a:rect b="b" l="l" r="r" t="t"/>
              <a:pathLst>
                <a:path extrusionOk="0" h="1832" w="13823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7374002" y="2743464"/>
              <a:ext cx="63823" cy="47763"/>
            </a:xfrm>
            <a:custGeom>
              <a:rect b="b" l="l" r="r" t="t"/>
              <a:pathLst>
                <a:path extrusionOk="0" h="1823" w="2436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7198960" y="2593286"/>
              <a:ext cx="115542" cy="115306"/>
            </a:xfrm>
            <a:custGeom>
              <a:rect b="b" l="l" r="r" t="t"/>
              <a:pathLst>
                <a:path extrusionOk="0" h="4401" w="441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39"/>
          <p:cNvGrpSpPr/>
          <p:nvPr/>
        </p:nvGrpSpPr>
        <p:grpSpPr>
          <a:xfrm>
            <a:off x="5033511" y="3250929"/>
            <a:ext cx="685786" cy="565790"/>
            <a:chOff x="3952456" y="1524280"/>
            <a:chExt cx="370195" cy="300154"/>
          </a:xfrm>
        </p:grpSpPr>
        <p:sp>
          <p:nvSpPr>
            <p:cNvPr id="451" name="Google Shape;451;p39"/>
            <p:cNvSpPr/>
            <p:nvPr/>
          </p:nvSpPr>
          <p:spPr>
            <a:xfrm>
              <a:off x="3952456" y="1550482"/>
              <a:ext cx="370195" cy="248064"/>
            </a:xfrm>
            <a:custGeom>
              <a:rect b="b" l="l" r="r" t="t"/>
              <a:pathLst>
                <a:path extrusionOk="0" h="16568" w="24725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3977955" y="1550482"/>
              <a:ext cx="344697" cy="226669"/>
            </a:xfrm>
            <a:custGeom>
              <a:rect b="b" l="l" r="r" t="t"/>
              <a:pathLst>
                <a:path extrusionOk="0" h="15139" w="23022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3990232" y="1524280"/>
              <a:ext cx="294644" cy="251613"/>
            </a:xfrm>
            <a:custGeom>
              <a:rect b="b" l="l" r="r" t="t"/>
              <a:pathLst>
                <a:path extrusionOk="0" h="16805" w="19679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03138" y="1524430"/>
              <a:ext cx="281738" cy="230367"/>
            </a:xfrm>
            <a:custGeom>
              <a:rect b="b" l="l" r="r" t="t"/>
              <a:pathLst>
                <a:path extrusionOk="0" h="15386" w="18817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37547" y="1524280"/>
              <a:ext cx="147329" cy="230517"/>
            </a:xfrm>
            <a:custGeom>
              <a:rect b="b" l="l" r="r" t="t"/>
              <a:pathLst>
                <a:path extrusionOk="0" h="15396" w="984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137547" y="1766430"/>
              <a:ext cx="25828" cy="58003"/>
            </a:xfrm>
            <a:custGeom>
              <a:rect b="b" l="l" r="r" t="t"/>
              <a:pathLst>
                <a:path extrusionOk="0" h="3874" w="1725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NA Sequencing Breakthrough by Slidesgo">
  <a:themeElements>
    <a:clrScheme name="Simple Light">
      <a:dk1>
        <a:srgbClr val="4B2462"/>
      </a:dk1>
      <a:lt1>
        <a:srgbClr val="8C46C2"/>
      </a:lt1>
      <a:dk2>
        <a:srgbClr val="AD7DD1"/>
      </a:dk2>
      <a:lt2>
        <a:srgbClr val="E7CDF5"/>
      </a:lt2>
      <a:accent1>
        <a:srgbClr val="F1E5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F49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